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3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7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273B-9DB2-42FA-8E73-4427C6072645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66B9-FF2D-4F64-88F0-FA0FCF20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" b="6607"/>
          <a:stretch/>
        </p:blipFill>
        <p:spPr>
          <a:xfrm>
            <a:off x="470079" y="254572"/>
            <a:ext cx="3921617" cy="3956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957045">
            <a:off x="3085670" y="2740013"/>
            <a:ext cx="8650137" cy="2152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9050">
                  <a:solidFill>
                    <a:srgbClr val="FFFF00"/>
                  </a:solidFill>
                </a:ln>
                <a:solidFill>
                  <a:srgbClr val="00B050"/>
                </a:solidFill>
                <a:latin typeface="Britannic Bold" panose="020B0903060703020204" pitchFamily="34" charset="0"/>
              </a:rPr>
              <a:t>PRICING</a:t>
            </a:r>
            <a:endParaRPr lang="en-US" dirty="0">
              <a:ln w="19050">
                <a:solidFill>
                  <a:srgbClr val="FFFF00"/>
                </a:solidFill>
              </a:ln>
              <a:solidFill>
                <a:srgbClr val="00B050"/>
              </a:solidFill>
              <a:latin typeface="Britannic Bold" panose="020B09030607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9155" y="6001555"/>
            <a:ext cx="2382592" cy="6181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Mrs. Morris’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oger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14828" r="23840" b="34155"/>
          <a:stretch/>
        </p:blipFill>
        <p:spPr>
          <a:xfrm>
            <a:off x="1687131" y="1313643"/>
            <a:ext cx="7598536" cy="3348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7131" y="3022943"/>
            <a:ext cx="3799268" cy="2756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8839" y="334850"/>
            <a:ext cx="3799268" cy="2756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753" y="193183"/>
            <a:ext cx="10839718" cy="9272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Britannic Bold" panose="020B0903060703020204" pitchFamily="34" charset="0"/>
              </a:rPr>
              <a:t>Multiple Unit Pricing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7682" y="6134725"/>
            <a:ext cx="10625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The combination of several like products as a unit of one</a:t>
            </a:r>
          </a:p>
          <a:p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81" y="2325373"/>
            <a:ext cx="2481101" cy="338566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79" y="3090929"/>
            <a:ext cx="1733792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6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Angsana New</vt:lpstr>
      <vt:lpstr>Arial</vt:lpstr>
      <vt:lpstr>Britannic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Marla</dc:creator>
  <cp:lastModifiedBy>Morris, Marla</cp:lastModifiedBy>
  <cp:revision>3</cp:revision>
  <dcterms:created xsi:type="dcterms:W3CDTF">2017-10-27T14:02:40Z</dcterms:created>
  <dcterms:modified xsi:type="dcterms:W3CDTF">2017-10-27T15:06:11Z</dcterms:modified>
</cp:coreProperties>
</file>