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4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8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075C-57C7-4368-A593-1CF71BF0EFC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20F3-4DED-4F1B-ABB2-DCC41EB7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0988" y="470263"/>
            <a:ext cx="5329646" cy="318733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68389" y="3657600"/>
            <a:ext cx="1214845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46320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 Football </a:t>
            </a:r>
            <a:endParaRPr lang="en-US" dirty="0"/>
          </a:p>
        </p:txBody>
      </p:sp>
      <p:pic>
        <p:nvPicPr>
          <p:cNvPr id="7" name="Picture 6" descr="Botas de fútbol - Wikipedia, la enciclopedia lib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45" y="839595"/>
            <a:ext cx="2095500" cy="1628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02" y="963010"/>
            <a:ext cx="1714234" cy="232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00" y="2293296"/>
            <a:ext cx="2358402" cy="13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&lt;strong&gt;Transit&lt;/strong&gt; XXL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39" y="1972491"/>
            <a:ext cx="7844886" cy="365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5430" y="3801290"/>
            <a:ext cx="101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 football</a:t>
            </a:r>
            <a:endParaRPr lang="en-US" dirty="0"/>
          </a:p>
        </p:txBody>
      </p:sp>
      <p:pic>
        <p:nvPicPr>
          <p:cNvPr id="6" name="Picture 5" descr="English-Final-Project-Spring-2012 - &lt;strong&gt;football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66" y="3895402"/>
            <a:ext cx="539262" cy="340880"/>
          </a:xfrm>
          <a:prstGeom prst="rect">
            <a:avLst/>
          </a:prstGeom>
        </p:spPr>
      </p:pic>
      <p:pic>
        <p:nvPicPr>
          <p:cNvPr id="7" name="Picture 6" descr="Football &lt;strong&gt;Helmet&lt;/strong&gt; - color variation 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61" y="3984044"/>
            <a:ext cx="525353" cy="454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6286" y="596427"/>
            <a:ext cx="6126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transit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762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media</a:t>
            </a:r>
            <a:endParaRPr lang="en-US" dirty="0"/>
          </a:p>
        </p:txBody>
      </p:sp>
      <p:pic>
        <p:nvPicPr>
          <p:cNvPr id="5" name="Picture 4" descr="404 Not F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1657350"/>
            <a:ext cx="6119949" cy="4589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50210">
            <a:off x="4131127" y="2488205"/>
            <a:ext cx="2325189" cy="4441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1861" y="2521248"/>
            <a:ext cx="355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Flash Football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English-Final-Project-Spring-2012 - &lt;strong&gt;football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2933">
            <a:off x="3679151" y="3576603"/>
            <a:ext cx="724642" cy="5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Media</a:t>
            </a:r>
            <a:endParaRPr lang="en-US" dirty="0"/>
          </a:p>
        </p:txBody>
      </p:sp>
      <p:pic>
        <p:nvPicPr>
          <p:cNvPr id="4" name="Picture 3" descr="Tech Mania • Technology 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1476103"/>
            <a:ext cx="9144000" cy="5003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5" y="1894114"/>
            <a:ext cx="8072165" cy="3238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657" y="2076994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Flash Football sales!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Publicity</a:t>
            </a:r>
            <a:endParaRPr lang="en-US" dirty="0"/>
          </a:p>
        </p:txBody>
      </p:sp>
      <p:pic>
        <p:nvPicPr>
          <p:cNvPr id="4" name="Picture 3" descr="Final Projects | CCTP 797: Technology, Theory, Cul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8" y="841602"/>
            <a:ext cx="6381911" cy="5676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6429" y="1588975"/>
            <a:ext cx="2351314" cy="203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5691" y="1506022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James harden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0926" y="5081451"/>
            <a:ext cx="1955074" cy="15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97680" y="5053540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James harden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5081451"/>
            <a:ext cx="3727269" cy="341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52754" y="4990551"/>
            <a:ext cx="275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Huge flash football sale! Shop now guys!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 descr="NBA球员迎凯文-杜兰特和詹姆斯-哈登参观美国馆 / NBA Players Kevin Durant and J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9" y="1954799"/>
            <a:ext cx="6107991" cy="29970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19303" y="2252505"/>
            <a:ext cx="179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FLASH FOOTBALL</a:t>
            </a:r>
            <a:endParaRPr lang="en-US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 descr="El Rincón de Sergarlo: Cómo “verificar” tu cuenta de Twit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97" y="1529320"/>
            <a:ext cx="361461" cy="3614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5313" y="1522371"/>
            <a:ext cx="677460" cy="330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ile:&lt;strong&gt;Houston&lt;/strong&gt; &lt;strong&gt;Rockets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13" y="1506022"/>
            <a:ext cx="716541" cy="3879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431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endParaRPr lang="en-US" dirty="0"/>
          </a:p>
        </p:txBody>
      </p:sp>
      <p:pic>
        <p:nvPicPr>
          <p:cNvPr id="4" name="Picture 3" descr="File:&lt;strong&gt;Google&lt;/strong&gt; web 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5" y="1214845"/>
            <a:ext cx="10058400" cy="4676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907" y="3230078"/>
            <a:ext cx="187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 football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selling </a:t>
            </a:r>
            <a:endParaRPr lang="en-US" dirty="0"/>
          </a:p>
        </p:txBody>
      </p:sp>
      <p:pic>
        <p:nvPicPr>
          <p:cNvPr id="4" name="Picture 3" descr="Clipart - &lt;strong&gt;phone&lt;/strong&gt;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1889">
            <a:off x="143690" y="1485105"/>
            <a:ext cx="4114801" cy="3892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8335" y="1808253"/>
            <a:ext cx="715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calling Flash Football, This is your local football store, on and off the field gear for pewee players to NFL players. This is ______ how may I help you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5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297656"/>
            <a:ext cx="10515600" cy="1325563"/>
          </a:xfrm>
        </p:spPr>
        <p:txBody>
          <a:bodyPr/>
          <a:lstStyle/>
          <a:p>
            <a:r>
              <a:rPr lang="en-US" dirty="0" smtClean="0"/>
              <a:t>Direct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72" y="1293223"/>
            <a:ext cx="8343900" cy="4937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5269" y="3278777"/>
            <a:ext cx="4362994" cy="235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7051" y="2487981"/>
            <a:ext cx="1959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customers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9" y="3284358"/>
            <a:ext cx="2349770" cy="2676342"/>
          </a:xfrm>
          <a:prstGeom prst="rect">
            <a:avLst/>
          </a:prstGeom>
        </p:spPr>
      </p:pic>
      <p:pic>
        <p:nvPicPr>
          <p:cNvPr id="9" name="Picture 8" descr="File:&lt;strong&gt;Football&lt;/strong&gt; Icon.sv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224">
            <a:off x="3523018" y="4175609"/>
            <a:ext cx="1120778" cy="953854"/>
          </a:xfrm>
          <a:prstGeom prst="rect">
            <a:avLst/>
          </a:prstGeom>
        </p:spPr>
      </p:pic>
      <p:pic>
        <p:nvPicPr>
          <p:cNvPr id="10" name="Picture 9" descr="Clipart - &lt;strong&gt;Open House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36" y="3677689"/>
            <a:ext cx="2909012" cy="1780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114" y="3762103"/>
            <a:ext cx="1071155" cy="299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83232" y="3776170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Flash football</a:t>
            </a:r>
            <a:endParaRPr lang="en-US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6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1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Britannic Bold</vt:lpstr>
      <vt:lpstr>Calibri</vt:lpstr>
      <vt:lpstr>Calibri Light</vt:lpstr>
      <vt:lpstr>Office Theme</vt:lpstr>
      <vt:lpstr>PowerPoint Presentation</vt:lpstr>
      <vt:lpstr>PowerPoint Presentation</vt:lpstr>
      <vt:lpstr>Specialty media</vt:lpstr>
      <vt:lpstr>Broadcast Media</vt:lpstr>
      <vt:lpstr>Publicity</vt:lpstr>
      <vt:lpstr>online</vt:lpstr>
      <vt:lpstr>Personal selling </vt:lpstr>
      <vt:lpstr>Direct Marketing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Fullilove, Anamtae</dc:creator>
  <cp:lastModifiedBy>Morris, Marla</cp:lastModifiedBy>
  <cp:revision>8</cp:revision>
  <dcterms:created xsi:type="dcterms:W3CDTF">2017-11-28T15:01:05Z</dcterms:created>
  <dcterms:modified xsi:type="dcterms:W3CDTF">2017-12-05T14:40:52Z</dcterms:modified>
</cp:coreProperties>
</file>