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4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4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3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2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1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52" y="1652431"/>
            <a:ext cx="9144000" cy="2387600"/>
          </a:xfrm>
        </p:spPr>
        <p:txBody>
          <a:bodyPr/>
          <a:lstStyle/>
          <a:p>
            <a:r>
              <a:rPr lang="en-US" dirty="0" smtClean="0"/>
              <a:t>Mrs. Morris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978" y="3809998"/>
            <a:ext cx="10350836" cy="1371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Morehead State </a:t>
            </a:r>
            <a:r>
              <a:rPr lang="en-US" sz="1600" dirty="0"/>
              <a:t>U</a:t>
            </a:r>
            <a:r>
              <a:rPr lang="en-US" sz="1600" dirty="0" smtClean="0"/>
              <a:t>niversity – Business &amp; Information Technology </a:t>
            </a:r>
            <a:r>
              <a:rPr lang="en-US" sz="1600" dirty="0"/>
              <a:t>E</a:t>
            </a:r>
            <a:r>
              <a:rPr lang="en-US" sz="1600" dirty="0" smtClean="0"/>
              <a:t>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Morehead State University – Master of Arts of Teaching (MATH)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University of the </a:t>
            </a:r>
            <a:r>
              <a:rPr lang="en-US" sz="1600" dirty="0" err="1"/>
              <a:t>C</a:t>
            </a:r>
            <a:r>
              <a:rPr lang="en-US" sz="1600" dirty="0" err="1" smtClean="0"/>
              <a:t>umberlands</a:t>
            </a:r>
            <a:r>
              <a:rPr lang="en-US" sz="1600" dirty="0" smtClean="0"/>
              <a:t> – supervisor of Instruction</a:t>
            </a:r>
            <a:endParaRPr lang="en-US" sz="1600" dirty="0"/>
          </a:p>
        </p:txBody>
      </p:sp>
      <p:pic>
        <p:nvPicPr>
          <p:cNvPr id="6" name="Picture 16" descr="Image may contain: one or more people, people sitting, people standing and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r="6490" b="34058"/>
          <a:stretch/>
        </p:blipFill>
        <p:spPr bwMode="auto">
          <a:xfrm>
            <a:off x="0" y="0"/>
            <a:ext cx="12192000" cy="2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618" y="424836"/>
            <a:ext cx="6320403" cy="914471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MARKETING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033" y="1339307"/>
            <a:ext cx="3538075" cy="822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Required Courses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78" y="2322979"/>
            <a:ext cx="3616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Digital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Principles of Marketing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Accounting or Financial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Entrepreneurship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Advanced Marketing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Retail Marketing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783" y="4658879"/>
            <a:ext cx="4884635" cy="5308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b="1" dirty="0"/>
              <a:t>Exams/Industry Certifications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55" y="5569527"/>
            <a:ext cx="587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KOSSA- Marketing or ASK for Business or Marketing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893">
            <a:off x="6850185" y="2483796"/>
            <a:ext cx="40992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964" y="424836"/>
            <a:ext cx="7675057" cy="914471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Management &amp; Entrepreneurship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033" y="1339307"/>
            <a:ext cx="3538075" cy="822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Required Courses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78" y="2322979"/>
            <a:ext cx="3616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Digital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Principles of Marketing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Accounting or Financial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Business Management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783" y="4658879"/>
            <a:ext cx="4884635" cy="5308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b="1" dirty="0"/>
              <a:t>Exams/Industry Certifications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394" y="5615693"/>
            <a:ext cx="951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End of Pathway – Business Management</a:t>
            </a:r>
            <a:endParaRPr lang="en-US" dirty="0"/>
          </a:p>
          <a:p>
            <a:pPr fontAlgn="base"/>
            <a:r>
              <a:rPr lang="en-US" dirty="0"/>
              <a:t>Assessment of Skills and Knowledge for Business (ASK</a:t>
            </a:r>
            <a:r>
              <a:rPr lang="en-US" dirty="0" smtClean="0"/>
              <a:t>)- Business Management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893">
            <a:off x="6850185" y="2483796"/>
            <a:ext cx="40992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6" y="-218941"/>
            <a:ext cx="4439372" cy="295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2647" r="6244" b="673"/>
          <a:stretch/>
        </p:blipFill>
        <p:spPr>
          <a:xfrm>
            <a:off x="0" y="2627288"/>
            <a:ext cx="2902560" cy="2833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16150" r="16526" b="9484"/>
          <a:stretch/>
        </p:blipFill>
        <p:spPr>
          <a:xfrm>
            <a:off x="2902560" y="2627288"/>
            <a:ext cx="2869451" cy="2833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3193" r="18534"/>
          <a:stretch/>
        </p:blipFill>
        <p:spPr>
          <a:xfrm>
            <a:off x="9118242" y="1"/>
            <a:ext cx="3073758" cy="4250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t="2629" r="6384" b="21127"/>
          <a:stretch/>
        </p:blipFill>
        <p:spPr>
          <a:xfrm>
            <a:off x="4056845" y="-101961"/>
            <a:ext cx="3761798" cy="2729249"/>
          </a:xfrm>
          <a:prstGeom prst="rect">
            <a:avLst/>
          </a:prstGeom>
        </p:spPr>
      </p:pic>
      <p:pic>
        <p:nvPicPr>
          <p:cNvPr id="2050" name="Picture 2" descr="Image may contain: 5 people, including Jesse Morris, people smiling, people sitting, child and outdo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r="20141"/>
          <a:stretch/>
        </p:blipFill>
        <p:spPr bwMode="auto">
          <a:xfrm>
            <a:off x="5772011" y="2627288"/>
            <a:ext cx="2141558" cy="28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one or more people, people sitting, shoes and chi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414"/>
            <a:ext cx="2362115" cy="17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2 people, people sitting, shoes, living room and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1249" r="10917" b="34693"/>
          <a:stretch/>
        </p:blipFill>
        <p:spPr bwMode="auto">
          <a:xfrm>
            <a:off x="2284732" y="5086414"/>
            <a:ext cx="2979943" cy="17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one or more people, people sitting, child, shoes and outdo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38285" r="24522" b="22137"/>
          <a:stretch/>
        </p:blipFill>
        <p:spPr bwMode="auto">
          <a:xfrm>
            <a:off x="5264676" y="5371023"/>
            <a:ext cx="2648894" cy="15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2 people, people sitting and outdoo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27471" r="5874" b="17487"/>
          <a:stretch/>
        </p:blipFill>
        <p:spPr bwMode="auto">
          <a:xfrm>
            <a:off x="7688687" y="-32734"/>
            <a:ext cx="1931832" cy="26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one or more people, people standing and indoo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-16" r="7148" b="7940"/>
          <a:stretch/>
        </p:blipFill>
        <p:spPr bwMode="auto">
          <a:xfrm>
            <a:off x="7894749" y="2627287"/>
            <a:ext cx="1725770" cy="30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1 pers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64" y="3018710"/>
            <a:ext cx="2880507" cy="38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may contain: 1 person, closeup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 r="10503"/>
          <a:stretch/>
        </p:blipFill>
        <p:spPr bwMode="auto">
          <a:xfrm>
            <a:off x="7731106" y="5460641"/>
            <a:ext cx="1748758" cy="22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1920"/>
            <a:ext cx="12604653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Future Business Leaders of America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(</a:t>
            </a:r>
            <a:r>
              <a:rPr lang="en-US" sz="6000" b="1" dirty="0">
                <a:solidFill>
                  <a:schemeClr val="bg1"/>
                </a:solidFill>
              </a:rPr>
              <a:t>FBLA)</a:t>
            </a:r>
            <a:r>
              <a:rPr lang="en-US" sz="60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/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2" y="1973992"/>
            <a:ext cx="10515600" cy="4511213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All business students are encouraged to join FBLA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FBLA-PBL is the largest business career student organization in the world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The high school division has 215,000 members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The NBHS chapter had 50 members last year and participated in the following: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Reality Store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Leadership Night with Nashville Predators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American Red Cross blood drives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Regional Leadership Conference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State Leadership Conference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3076" name="Picture 4" descr="fb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5" y="5229395"/>
            <a:ext cx="3092699" cy="14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1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</a:rPr>
              <a:t>Community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Reality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Store</a:t>
            </a:r>
          </a:p>
          <a:p>
            <a:pPr marL="0" indent="0" fontAlgn="base">
              <a:buNone/>
            </a:pP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US" sz="3600" b="1" dirty="0">
                <a:solidFill>
                  <a:srgbClr val="FFA7E8"/>
                </a:solidFill>
              </a:rPr>
              <a:t>Pink Ribbons </a:t>
            </a:r>
            <a:endParaRPr lang="en-US" sz="3600" b="1" dirty="0" smtClean="0">
              <a:solidFill>
                <a:srgbClr val="FFA7E8"/>
              </a:solidFill>
            </a:endParaRPr>
          </a:p>
          <a:p>
            <a:pPr marL="0" indent="0" fontAlgn="base">
              <a:buNone/>
            </a:pPr>
            <a:endParaRPr lang="en-US" sz="3600" b="1" dirty="0">
              <a:solidFill>
                <a:srgbClr val="FFA7E8"/>
              </a:solidFill>
            </a:endParaRPr>
          </a:p>
          <a:p>
            <a:pPr fontAlgn="base"/>
            <a:r>
              <a:rPr lang="en-US" sz="3600" dirty="0">
                <a:solidFill>
                  <a:srgbClr val="FF0000"/>
                </a:solidFill>
              </a:rPr>
              <a:t>Candy Stockings to support Santa’s Helpers</a:t>
            </a:r>
          </a:p>
          <a:p>
            <a:endParaRPr lang="en-US" dirty="0"/>
          </a:p>
        </p:txBody>
      </p:sp>
      <p:pic>
        <p:nvPicPr>
          <p:cNvPr id="4098" name="Picture 2" descr="https://lh3.googleusercontent.com/pBXu_jG9BkuyTLJASZCRPAVzDm-9hlM-bNCbRw1dGGBpmzYBHMOnnRY5fLUU_7TJxuhlVEAxX_2MzxbnIA2GsnTvPtcp09-lIf-qfR6hOJO7qUEpW4jIAS7ZNj8Ogx7H7F8lU6baqO87uD1Q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67" y="2193756"/>
            <a:ext cx="4651295" cy="3095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ACT</a:t>
            </a:r>
          </a:p>
          <a:p>
            <a:pPr lvl="1" fontAlgn="base"/>
            <a:r>
              <a:rPr lang="en-US" dirty="0"/>
              <a:t>English – 18 </a:t>
            </a:r>
          </a:p>
          <a:p>
            <a:pPr lvl="1" fontAlgn="base"/>
            <a:r>
              <a:rPr lang="en-US" dirty="0"/>
              <a:t>Mathematics – 19 </a:t>
            </a:r>
          </a:p>
          <a:p>
            <a:pPr lvl="1" fontAlgn="base"/>
            <a:r>
              <a:rPr lang="en-US" dirty="0"/>
              <a:t>Reading – 20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Examples are (but not limited to):</a:t>
            </a:r>
          </a:p>
          <a:p>
            <a:pPr lvl="1" fontAlgn="base"/>
            <a:r>
              <a:rPr lang="en-US" dirty="0" err="1"/>
              <a:t>Servsafe</a:t>
            </a:r>
            <a:endParaRPr lang="en-US" dirty="0"/>
          </a:p>
          <a:p>
            <a:pPr lvl="1" fontAlgn="base"/>
            <a:r>
              <a:rPr lang="en-US" dirty="0"/>
              <a:t>CNA –Certified Nursing Aide</a:t>
            </a:r>
          </a:p>
          <a:p>
            <a:pPr lvl="1" fontAlgn="base"/>
            <a:r>
              <a:rPr lang="en-US" dirty="0"/>
              <a:t>NCCER – Carpentry</a:t>
            </a:r>
          </a:p>
          <a:p>
            <a:pPr lvl="1" fontAlgn="base"/>
            <a:r>
              <a:rPr lang="en-US" dirty="0"/>
              <a:t>AWS – Welding</a:t>
            </a:r>
          </a:p>
          <a:p>
            <a:pPr lvl="1" fontAlgn="base"/>
            <a:r>
              <a:rPr lang="en-US" dirty="0"/>
              <a:t>CCNA – Cisco Networking</a:t>
            </a:r>
          </a:p>
          <a:p>
            <a:pPr lvl="1" fontAlgn="base"/>
            <a:r>
              <a:rPr lang="en-US" dirty="0"/>
              <a:t>Adobe Certified Expert</a:t>
            </a:r>
          </a:p>
          <a:p>
            <a:pPr lvl="1" fontAlgn="base"/>
            <a:r>
              <a:rPr lang="en-US" dirty="0" err="1"/>
              <a:t>PrintEd</a:t>
            </a:r>
            <a:r>
              <a:rPr lang="en-US" dirty="0"/>
              <a:t> / Skills USA – Graphic Communications</a:t>
            </a:r>
          </a:p>
          <a:p>
            <a:pPr lvl="1" fontAlgn="base"/>
            <a:r>
              <a:rPr lang="en-US" b="1" dirty="0"/>
              <a:t>MOS – Microsoft Office Specialist</a:t>
            </a:r>
          </a:p>
          <a:p>
            <a:pPr lvl="1" fontAlgn="base"/>
            <a:r>
              <a:rPr lang="en-US" dirty="0"/>
              <a:t>MNA – Medicaid Nurse Aide</a:t>
            </a:r>
          </a:p>
          <a:p>
            <a:pPr lvl="1" fontAlgn="base"/>
            <a:r>
              <a:rPr lang="en-US" dirty="0"/>
              <a:t>KY Food Handlers</a:t>
            </a:r>
          </a:p>
          <a:p>
            <a:pPr lvl="1" fontAlgn="base"/>
            <a:r>
              <a:rPr lang="en-US" dirty="0"/>
              <a:t>Commonwealth Child Care </a:t>
            </a:r>
            <a:endParaRPr lang="en-US" dirty="0" smtClean="0"/>
          </a:p>
          <a:p>
            <a:pPr lvl="1" fontAlgn="base"/>
            <a:r>
              <a:rPr lang="en-US" sz="4000" b="1" dirty="0" smtClean="0">
                <a:solidFill>
                  <a:srgbClr val="7030A0"/>
                </a:solidFill>
              </a:rPr>
              <a:t>END OF PATHWAY (KOSSA)</a:t>
            </a:r>
            <a:endParaRPr lang="en-US" sz="4000" b="1" dirty="0">
              <a:solidFill>
                <a:srgbClr val="7030A0"/>
              </a:solidFill>
            </a:endParaRPr>
          </a:p>
          <a:p>
            <a:pPr lvl="1" fontAlgn="base"/>
            <a:r>
              <a:rPr lang="en-US" b="1" dirty="0"/>
              <a:t>Adobe Certified Associate (Dreamweaver, Photoshop, Flash)</a:t>
            </a:r>
          </a:p>
          <a:p>
            <a:pPr lvl="1" fontAlgn="base"/>
            <a:r>
              <a:rPr lang="en-US" dirty="0"/>
              <a:t>NATE / ASE - Automotive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012873"/>
            <a:ext cx="4831080" cy="7002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COLLEGE READY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883919"/>
            <a:ext cx="4831080" cy="7002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CAREER READY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" y="3434335"/>
            <a:ext cx="4619082" cy="28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If </a:t>
            </a:r>
            <a:r>
              <a:rPr lang="en-US" sz="3600" dirty="0">
                <a:latin typeface="Arial Narrow" panose="020B0606020202030204" pitchFamily="34" charset="0"/>
              </a:rPr>
              <a:t>a student waits until their junior or senior year to make plans, they could be in serious jeopardy of </a:t>
            </a:r>
            <a:r>
              <a:rPr lang="en-US" sz="3600" u="sng" dirty="0">
                <a:latin typeface="Arial Narrow" panose="020B0606020202030204" pitchFamily="34" charset="0"/>
              </a:rPr>
              <a:t>not graduating</a:t>
            </a:r>
            <a:r>
              <a:rPr lang="en-US" sz="3600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3372" y="239151"/>
            <a:ext cx="6513342" cy="13364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/>
              <a:t>WARNING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86" y="1825625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Arial Black" panose="020B0A04020102020204" pitchFamily="34" charset="0"/>
              </a:rPr>
              <a:t>Business Majors</a:t>
            </a:r>
            <a:endParaRPr 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834" y="1533378"/>
            <a:ext cx="2771335" cy="52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Courses Offered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1082" y="2433708"/>
            <a:ext cx="30104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Digital Literacy</a:t>
            </a:r>
          </a:p>
          <a:p>
            <a:pPr fontAlgn="base"/>
            <a:r>
              <a:rPr lang="en-US" sz="2400" dirty="0"/>
              <a:t>Accounting </a:t>
            </a:r>
          </a:p>
          <a:p>
            <a:pPr fontAlgn="base"/>
            <a:r>
              <a:rPr lang="en-US" sz="2400" dirty="0"/>
              <a:t>Multimedia Publishing </a:t>
            </a:r>
          </a:p>
          <a:p>
            <a:pPr fontAlgn="base"/>
            <a:r>
              <a:rPr lang="en-US" sz="2400" dirty="0"/>
              <a:t>Adv. Multimedia Publishing</a:t>
            </a:r>
          </a:p>
          <a:p>
            <a:pPr fontAlgn="base"/>
            <a:r>
              <a:rPr lang="en-US" sz="2400" dirty="0"/>
              <a:t>Adv. Computer Applications Co-op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5906" y="3781863"/>
            <a:ext cx="3010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Sports and Event Marketing</a:t>
            </a:r>
          </a:p>
          <a:p>
            <a:pPr fontAlgn="base"/>
            <a:r>
              <a:rPr lang="en-US" sz="2400" dirty="0"/>
              <a:t>Principles of Marketing </a:t>
            </a:r>
          </a:p>
          <a:p>
            <a:pPr fontAlgn="base"/>
            <a:r>
              <a:rPr lang="en-US" sz="2400" dirty="0"/>
              <a:t>Business Management</a:t>
            </a:r>
          </a:p>
          <a:p>
            <a:pPr fontAlgn="base"/>
            <a:r>
              <a:rPr lang="en-US" sz="2400" dirty="0"/>
              <a:t>Advanced Marketing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618" y="424836"/>
            <a:ext cx="6320403" cy="914471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Administrative </a:t>
            </a:r>
            <a:r>
              <a:rPr lang="en-US" b="1" dirty="0" smtClean="0">
                <a:solidFill>
                  <a:srgbClr val="FF0000"/>
                </a:solidFill>
              </a:rPr>
              <a:t>Support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033" y="1339307"/>
            <a:ext cx="3538075" cy="822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Required Courses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78" y="2322979"/>
            <a:ext cx="3616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Digital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Principles of Marketing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Accounting or Financial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Business Management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Microsoft Office or Co-op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783" y="4658879"/>
            <a:ext cx="4884635" cy="5308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b="1" dirty="0"/>
              <a:t>Exams/Industry Certifications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55" y="5569527"/>
            <a:ext cx="5875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KOSSA- Administrative Support</a:t>
            </a:r>
          </a:p>
          <a:p>
            <a:pPr fontAlgn="base"/>
            <a:r>
              <a:rPr lang="en-US" dirty="0"/>
              <a:t>Microsoft Office Specialist (MOS) </a:t>
            </a:r>
            <a:r>
              <a:rPr lang="en-US" b="1" u="sng" dirty="0"/>
              <a:t>and</a:t>
            </a:r>
            <a:r>
              <a:rPr lang="en-US" dirty="0"/>
              <a:t> ASK </a:t>
            </a:r>
            <a:r>
              <a:rPr lang="en-US" dirty="0" smtClean="0"/>
              <a:t>Exam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23" y="3408889"/>
            <a:ext cx="5157399" cy="32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618" y="424836"/>
            <a:ext cx="6320403" cy="914471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Ecommerce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033" y="1339307"/>
            <a:ext cx="3538075" cy="822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Required Courses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78" y="2322979"/>
            <a:ext cx="3616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Digital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Principles of Marketing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Accounting or Financial Literacy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Business Management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Microsoft Office or Co-op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783" y="4658879"/>
            <a:ext cx="4884635" cy="5308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b="1" dirty="0"/>
              <a:t>Exams/Industry Certifications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55" y="5569527"/>
            <a:ext cx="58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Microsoft Office Specialist (MOS) </a:t>
            </a:r>
            <a:r>
              <a:rPr lang="en-US" b="1" dirty="0"/>
              <a:t>and</a:t>
            </a:r>
            <a:r>
              <a:rPr lang="en-US" dirty="0"/>
              <a:t> ASK exam</a:t>
            </a:r>
          </a:p>
          <a:p>
            <a:pPr fontAlgn="base"/>
            <a:r>
              <a:rPr lang="en-US" dirty="0"/>
              <a:t>Adobe Certified Associate </a:t>
            </a:r>
            <a:endParaRPr lang="en-US" dirty="0" smtClean="0"/>
          </a:p>
          <a:p>
            <a:pPr fontAlgn="base"/>
            <a:r>
              <a:rPr lang="en-US" dirty="0" smtClean="0"/>
              <a:t>End of Pathway (KOSSA) (Marketing)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385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Arabic Typesetting</vt:lpstr>
      <vt:lpstr>Arial</vt:lpstr>
      <vt:lpstr>Arial Black</vt:lpstr>
      <vt:lpstr>Arial Narrow</vt:lpstr>
      <vt:lpstr>Calibri</vt:lpstr>
      <vt:lpstr>Calibri Light</vt:lpstr>
      <vt:lpstr>Office Theme</vt:lpstr>
      <vt:lpstr>Mrs. Morris</vt:lpstr>
      <vt:lpstr>PowerPoint Presentation</vt:lpstr>
      <vt:lpstr>Future Business Leaders of America  (FBLA)  </vt:lpstr>
      <vt:lpstr>Community Service</vt:lpstr>
      <vt:lpstr>PowerPoint Presentation</vt:lpstr>
      <vt:lpstr>PowerPoint Presentation</vt:lpstr>
      <vt:lpstr>Business Majors</vt:lpstr>
      <vt:lpstr>Administrative Support</vt:lpstr>
      <vt:lpstr>Ecommerce</vt:lpstr>
      <vt:lpstr>MARKETING</vt:lpstr>
      <vt:lpstr>Management &amp; Entrepreneurship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Morris</dc:title>
  <dc:creator>Morris, Marla</dc:creator>
  <cp:lastModifiedBy>Morris, Marla</cp:lastModifiedBy>
  <cp:revision>9</cp:revision>
  <dcterms:created xsi:type="dcterms:W3CDTF">2018-08-08T16:47:36Z</dcterms:created>
  <dcterms:modified xsi:type="dcterms:W3CDTF">2018-08-08T19:35:10Z</dcterms:modified>
</cp:coreProperties>
</file>