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Strike 10 bowling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Slogan- Roll on in.</a:t>
            </a:r>
          </a:p>
          <a:p>
            <a:r>
              <a:rPr lang="en-US"/>
              <a:t>Andrew Ellison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0B5C5B-0229-4F86-B753-604EA2BCA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 marketing</a:t>
            </a:r>
          </a:p>
        </p:txBody>
      </p:sp>
      <p:pic>
        <p:nvPicPr>
          <p:cNvPr id="4" name="Picture 4" descr="Love, Actually: Romancing the &lt;strong&gt;Alley&lt;/strong&gt;">
            <a:extLst>
              <a:ext uri="{FF2B5EF4-FFF2-40B4-BE49-F238E27FC236}">
                <a16:creationId xmlns:a16="http://schemas.microsoft.com/office/drawing/2014/main" xmlns="" id="{F6FB1546-A527-45FE-9F9B-0DDC0BAD8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188" y="2171700"/>
            <a:ext cx="5615536" cy="40655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5433DC2-E14B-4719-BCE9-259F530EB766}"/>
              </a:ext>
            </a:extLst>
          </p:cNvPr>
          <p:cNvSpPr/>
          <p:nvPr/>
        </p:nvSpPr>
        <p:spPr>
          <a:xfrm>
            <a:off x="3715890" y="5705475"/>
            <a:ext cx="4416873" cy="538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0BE8DF-E9A7-4CC0-8CB4-218AD3ABB3E5}"/>
              </a:ext>
            </a:extLst>
          </p:cNvPr>
          <p:cNvSpPr txBox="1"/>
          <p:nvPr/>
        </p:nvSpPr>
        <p:spPr>
          <a:xfrm>
            <a:off x="3715890" y="5741907"/>
            <a:ext cx="437976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4472C4"/>
                </a:solidFill>
                <a:latin typeface="Arial Black"/>
              </a:rPr>
              <a:t>STRIKE 10 BOWLING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C98DE73-EC0F-4F63-AF37-A2E2428BA705}"/>
              </a:ext>
            </a:extLst>
          </p:cNvPr>
          <p:cNvSpPr/>
          <p:nvPr/>
        </p:nvSpPr>
        <p:spPr>
          <a:xfrm>
            <a:off x="2516188" y="2171700"/>
            <a:ext cx="1217612" cy="4419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FBA2CC-6665-4040-ADEF-13BC1030D73F}"/>
              </a:ext>
            </a:extLst>
          </p:cNvPr>
          <p:cNvSpPr txBox="1"/>
          <p:nvPr/>
        </p:nvSpPr>
        <p:spPr>
          <a:xfrm>
            <a:off x="2564783" y="2171700"/>
            <a:ext cx="1167694" cy="43088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/>
              <a:t>Postcard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5F50924-4104-4925-84B1-880A64C92798}"/>
              </a:ext>
            </a:extLst>
          </p:cNvPr>
          <p:cNvSpPr/>
          <p:nvPr/>
        </p:nvSpPr>
        <p:spPr>
          <a:xfrm>
            <a:off x="2420421" y="2019300"/>
            <a:ext cx="5919872" cy="442691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 descr="Jeri’s Organizing &amp; Decluttering News: What Kind of Junk ...">
            <a:extLst>
              <a:ext uri="{FF2B5EF4-FFF2-40B4-BE49-F238E27FC236}">
                <a16:creationId xmlns:a16="http://schemas.microsoft.com/office/drawing/2014/main" xmlns="" id="{65B6DCCD-6C95-496F-9B8A-F5F9FCBEE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552722" y="2524125"/>
            <a:ext cx="5310152" cy="29765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2CE79E-B029-4238-B702-470C31977E3A}"/>
              </a:ext>
            </a:extLst>
          </p:cNvPr>
          <p:cNvSpPr/>
          <p:nvPr/>
        </p:nvSpPr>
        <p:spPr>
          <a:xfrm>
            <a:off x="10615547" y="2171700"/>
            <a:ext cx="284162" cy="2561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C8F7F5B-E9CE-4795-94AB-82247F6AEE9E}"/>
              </a:ext>
            </a:extLst>
          </p:cNvPr>
          <p:cNvSpPr txBox="1"/>
          <p:nvPr/>
        </p:nvSpPr>
        <p:spPr>
          <a:xfrm rot="5400000">
            <a:off x="9388516" y="327068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STRIKE 10 BOWLING</a:t>
            </a:r>
          </a:p>
        </p:txBody>
      </p:sp>
    </p:spTree>
    <p:extLst>
      <p:ext uri="{BB962C8B-B14F-4D97-AF65-F5344CB8AC3E}">
        <p14:creationId xmlns:p14="http://schemas.microsoft.com/office/powerpoint/2010/main" val="9301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BEEC66-2B71-49C5-8F75-A9F615890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 marketing</a:t>
            </a:r>
          </a:p>
        </p:txBody>
      </p:sp>
      <p:pic>
        <p:nvPicPr>
          <p:cNvPr id="4" name="Picture 4" descr="year4french - example French &lt;strong&gt;email&lt;/strong&gt;">
            <a:extLst>
              <a:ext uri="{FF2B5EF4-FFF2-40B4-BE49-F238E27FC236}">
                <a16:creationId xmlns:a16="http://schemas.microsoft.com/office/drawing/2014/main" xmlns="" id="{2069AD90-0CF4-4C48-8A49-BEB469676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087" y="1800225"/>
            <a:ext cx="8211355" cy="45994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7098668-52EB-4611-9497-2FCE16DCCE0A}"/>
              </a:ext>
            </a:extLst>
          </p:cNvPr>
          <p:cNvSpPr/>
          <p:nvPr/>
        </p:nvSpPr>
        <p:spPr>
          <a:xfrm>
            <a:off x="2709863" y="3548063"/>
            <a:ext cx="4926012" cy="2259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BFADF62-1CD3-4270-A2EA-45E45893F8E7}"/>
              </a:ext>
            </a:extLst>
          </p:cNvPr>
          <p:cNvSpPr/>
          <p:nvPr/>
        </p:nvSpPr>
        <p:spPr>
          <a:xfrm>
            <a:off x="2906713" y="2590800"/>
            <a:ext cx="3726724" cy="307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939D5B-3266-4EB0-8BCA-817A102EE890}"/>
              </a:ext>
            </a:extLst>
          </p:cNvPr>
          <p:cNvSpPr txBox="1"/>
          <p:nvPr/>
        </p:nvSpPr>
        <p:spPr>
          <a:xfrm>
            <a:off x="2620534" y="255437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STRIKE 10 BOWLING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E0B96E0-8024-4E2C-83DC-902C2B11334D}"/>
              </a:ext>
            </a:extLst>
          </p:cNvPr>
          <p:cNvSpPr txBox="1"/>
          <p:nvPr/>
        </p:nvSpPr>
        <p:spPr>
          <a:xfrm>
            <a:off x="2722563" y="3586163"/>
            <a:ext cx="4379107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imes New Roman"/>
                <a:cs typeface="Times New Roman"/>
              </a:rPr>
              <a:t>Come out and bowl a game at the best bowling alley around!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556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E97776-1310-4778-B8EB-023E50227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Personal selling </a:t>
            </a:r>
          </a:p>
        </p:txBody>
      </p:sp>
      <p:pic>
        <p:nvPicPr>
          <p:cNvPr id="4" name="Picture 4" descr="&lt;strong&gt;Person On Phone&lt;/strong&gt; Clip Art - Cliparts.co">
            <a:extLst>
              <a:ext uri="{FF2B5EF4-FFF2-40B4-BE49-F238E27FC236}">
                <a16:creationId xmlns:a16="http://schemas.microsoft.com/office/drawing/2014/main" xmlns="" id="{7C0E4276-03EC-4336-8D37-9EC15F0F0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032" y="3276600"/>
            <a:ext cx="1499998" cy="2496330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1E4C529F-1B69-44FB-9F37-8E7A56F36E8D}"/>
              </a:ext>
            </a:extLst>
          </p:cNvPr>
          <p:cNvSpPr/>
          <p:nvPr/>
        </p:nvSpPr>
        <p:spPr>
          <a:xfrm rot="1680000">
            <a:off x="2258424" y="2638425"/>
            <a:ext cx="2101850" cy="1608427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This is STRIKE 10 BOWLING how may I help you?</a:t>
            </a:r>
          </a:p>
        </p:txBody>
      </p:sp>
      <p:pic>
        <p:nvPicPr>
          <p:cNvPr id="7" name="Picture 7" descr="Clipart - &lt;strong&gt;people&lt;/strong&gt; juliane krug 08c">
            <a:extLst>
              <a:ext uri="{FF2B5EF4-FFF2-40B4-BE49-F238E27FC236}">
                <a16:creationId xmlns:a16="http://schemas.microsoft.com/office/drawing/2014/main" xmlns="" id="{9A60D828-1886-43BD-B5B1-41BA53C7C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163" y="3371850"/>
            <a:ext cx="1568602" cy="2238375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xmlns="" id="{6C5B082C-5944-49C8-8E64-F57392DEE5F9}"/>
              </a:ext>
            </a:extLst>
          </p:cNvPr>
          <p:cNvSpPr/>
          <p:nvPr/>
        </p:nvSpPr>
        <p:spPr>
          <a:xfrm rot="1320000">
            <a:off x="7080208" y="2781300"/>
            <a:ext cx="2292350" cy="164518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 would like to know how much it is for a game?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5829CA3-DE5B-467B-A79E-F4E6149AECE0}"/>
              </a:ext>
            </a:extLst>
          </p:cNvPr>
          <p:cNvSpPr txBox="1"/>
          <p:nvPr/>
        </p:nvSpPr>
        <p:spPr>
          <a:xfrm>
            <a:off x="1138874" y="5067300"/>
            <a:ext cx="1846373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Arial Black"/>
              </a:rPr>
              <a:t>STRIKE 10 BOWLING</a:t>
            </a:r>
          </a:p>
        </p:txBody>
      </p:sp>
    </p:spTree>
    <p:extLst>
      <p:ext uri="{BB962C8B-B14F-4D97-AF65-F5344CB8AC3E}">
        <p14:creationId xmlns:p14="http://schemas.microsoft.com/office/powerpoint/2010/main" val="1380169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39FDAA-DE4B-4AB4-8EFC-EF2DB41C5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Publicity</a:t>
            </a:r>
          </a:p>
        </p:txBody>
      </p:sp>
      <p:pic>
        <p:nvPicPr>
          <p:cNvPr id="4" name="Picture 4" descr="O contorno da sombra: &lt;strong&gt;LeBron&lt;/strong&gt; James joga a culpa no &quot;homem ...">
            <a:extLst>
              <a:ext uri="{FF2B5EF4-FFF2-40B4-BE49-F238E27FC236}">
                <a16:creationId xmlns:a16="http://schemas.microsoft.com/office/drawing/2014/main" xmlns="" id="{9476DEA2-66A5-4390-ABC2-B3E05E78D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72" y="1933575"/>
            <a:ext cx="8385651" cy="3418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5F897DE-75CF-41D2-AE15-AF8B912F0617}"/>
              </a:ext>
            </a:extLst>
          </p:cNvPr>
          <p:cNvSpPr/>
          <p:nvPr/>
        </p:nvSpPr>
        <p:spPr>
          <a:xfrm>
            <a:off x="1190625" y="3495675"/>
            <a:ext cx="7956086" cy="1058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4C38AA0-ED65-45B2-A0F2-12E372CA5EC5}"/>
              </a:ext>
            </a:extLst>
          </p:cNvPr>
          <p:cNvSpPr txBox="1"/>
          <p:nvPr/>
        </p:nvSpPr>
        <p:spPr>
          <a:xfrm>
            <a:off x="47646" y="3533775"/>
            <a:ext cx="7165975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Times New Roman"/>
                <a:cs typeface="Times New Roman"/>
              </a:rPr>
              <a:t>Strike 10 bowling is the best!</a:t>
            </a:r>
            <a:endParaRPr lang="en-US" sz="2800" dirty="0"/>
          </a:p>
        </p:txBody>
      </p:sp>
      <p:pic>
        <p:nvPicPr>
          <p:cNvPr id="8" name="Picture 8" descr="File:&lt;strong&gt;LeBron&lt;/strong&gt; &lt;strong&gt;James&lt;/strong&gt; 1.jpg - Wikimedia Commons">
            <a:extLst>
              <a:ext uri="{FF2B5EF4-FFF2-40B4-BE49-F238E27FC236}">
                <a16:creationId xmlns:a16="http://schemas.microsoft.com/office/drawing/2014/main" xmlns="" id="{EDCA6427-0807-4406-A4A4-F988E9F03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026" y="2613607"/>
            <a:ext cx="2040282" cy="272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09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9DA6A0-45DB-4F0E-B13D-3D3A8E369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 relations</a:t>
            </a:r>
          </a:p>
        </p:txBody>
      </p:sp>
      <p:pic>
        <p:nvPicPr>
          <p:cNvPr id="5" name="Picture 4" descr="Wii Sports - Wikipedia">
            <a:extLst>
              <a:ext uri="{FF2B5EF4-FFF2-40B4-BE49-F238E27FC236}">
                <a16:creationId xmlns:a16="http://schemas.microsoft.com/office/drawing/2014/main" xmlns="" id="{F330E257-38BC-4BF0-80AB-3C8C1F364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638" y="2166652"/>
            <a:ext cx="6665568" cy="37658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245413-3A8A-4058-8227-51D1EBFD5B6A}"/>
              </a:ext>
            </a:extLst>
          </p:cNvPr>
          <p:cNvSpPr txBox="1"/>
          <p:nvPr/>
        </p:nvSpPr>
        <p:spPr>
          <a:xfrm>
            <a:off x="2868294" y="2257425"/>
            <a:ext cx="5274918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4472C4"/>
                </a:solidFill>
                <a:latin typeface="Arial Black"/>
              </a:rPr>
              <a:t>STRIKE 10 BOWLING</a:t>
            </a:r>
            <a:endParaRPr lang="en-US" sz="2800" dirty="0"/>
          </a:p>
        </p:txBody>
      </p:sp>
      <p:pic>
        <p:nvPicPr>
          <p:cNvPr id="10" name="Picture 10" descr="mryoungspace - What are we learning in Entrepreneurship 2012?">
            <a:extLst>
              <a:ext uri="{FF2B5EF4-FFF2-40B4-BE49-F238E27FC236}">
                <a16:creationId xmlns:a16="http://schemas.microsoft.com/office/drawing/2014/main" xmlns="" id="{FC7C81C1-B8F5-4261-BB32-04FA860B4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449" y="4109600"/>
            <a:ext cx="3987485" cy="18234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A067FA0-45EA-4E14-86F0-6F3C2AD83506}"/>
              </a:ext>
            </a:extLst>
          </p:cNvPr>
          <p:cNvSpPr/>
          <p:nvPr/>
        </p:nvSpPr>
        <p:spPr>
          <a:xfrm>
            <a:off x="4412027" y="4514850"/>
            <a:ext cx="2102089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STRIKE 10 BOWLING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B58E029-5BB5-4CD9-8AE1-5B622C3225B6}"/>
              </a:ext>
            </a:extLst>
          </p:cNvPr>
          <p:cNvSpPr txBox="1"/>
          <p:nvPr/>
        </p:nvSpPr>
        <p:spPr>
          <a:xfrm>
            <a:off x="3621102" y="5295900"/>
            <a:ext cx="2743200" cy="3385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Childrens Charity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D7A21A4-461A-47A5-AB97-E660D65F0377}"/>
              </a:ext>
            </a:extLst>
          </p:cNvPr>
          <p:cNvSpPr txBox="1"/>
          <p:nvPr/>
        </p:nvSpPr>
        <p:spPr>
          <a:xfrm>
            <a:off x="5965290" y="4674498"/>
            <a:ext cx="2743200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1000---</a:t>
            </a:r>
          </a:p>
        </p:txBody>
      </p:sp>
    </p:spTree>
    <p:extLst>
      <p:ext uri="{BB962C8B-B14F-4D97-AF65-F5344CB8AC3E}">
        <p14:creationId xmlns:p14="http://schemas.microsoft.com/office/powerpoint/2010/main" val="265783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43964E-A502-4D8E-8676-D2C313BA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/>
              <a:t>Print media</a:t>
            </a:r>
          </a:p>
        </p:txBody>
      </p:sp>
      <p:pic>
        <p:nvPicPr>
          <p:cNvPr id="4" name="Picture 4" descr="Clipart - &lt;strong&gt;Billboard&lt;/strong&gt; Border">
            <a:extLst>
              <a:ext uri="{FF2B5EF4-FFF2-40B4-BE49-F238E27FC236}">
                <a16:creationId xmlns:a16="http://schemas.microsoft.com/office/drawing/2014/main" xmlns="" id="{448AE049-9E7A-4D93-AE88-1C53515CE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6263" y="125436"/>
            <a:ext cx="8407400" cy="6184877"/>
          </a:xfrm>
          <a:prstGeom prst="rect">
            <a:avLst/>
          </a:prstGeom>
        </p:spPr>
      </p:pic>
      <p:pic>
        <p:nvPicPr>
          <p:cNvPr id="6" name="Picture 6" descr="Green &lt;strong&gt;Grass&lt;/strong&gt; Clipart Free Stock Photo - Public Domain Pictures">
            <a:extLst>
              <a:ext uri="{FF2B5EF4-FFF2-40B4-BE49-F238E27FC236}">
                <a16:creationId xmlns:a16="http://schemas.microsoft.com/office/drawing/2014/main" xmlns="" id="{B6F99CA4-2113-4BD0-8B11-B564035AE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5321"/>
            <a:ext cx="2743200" cy="1080135"/>
          </a:xfrm>
          <a:prstGeom prst="rect">
            <a:avLst/>
          </a:prstGeom>
        </p:spPr>
      </p:pic>
      <p:pic>
        <p:nvPicPr>
          <p:cNvPr id="8" name="Picture 6" descr="Green &lt;strong&gt;Grass&lt;/strong&gt; Clipart Free Stock Photo - Public Domain Pictures">
            <a:extLst>
              <a:ext uri="{FF2B5EF4-FFF2-40B4-BE49-F238E27FC236}">
                <a16:creationId xmlns:a16="http://schemas.microsoft.com/office/drawing/2014/main" xmlns="" id="{5BA0C3F0-B56F-4EC4-8219-2BE2C1D3E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297" y="5765319"/>
            <a:ext cx="2743200" cy="1080135"/>
          </a:xfrm>
          <a:prstGeom prst="rect">
            <a:avLst/>
          </a:prstGeom>
        </p:spPr>
      </p:pic>
      <p:pic>
        <p:nvPicPr>
          <p:cNvPr id="9" name="Picture 6" descr="Green &lt;strong&gt;Grass&lt;/strong&gt; Clipart Free Stock Photo - Public Domain Pictures">
            <a:extLst>
              <a:ext uri="{FF2B5EF4-FFF2-40B4-BE49-F238E27FC236}">
                <a16:creationId xmlns:a16="http://schemas.microsoft.com/office/drawing/2014/main" xmlns="" id="{9DFA1A1A-A0F5-4A7F-957E-BDF02CBA3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768" y="5765319"/>
            <a:ext cx="2743200" cy="1080135"/>
          </a:xfrm>
          <a:prstGeom prst="rect">
            <a:avLst/>
          </a:prstGeom>
        </p:spPr>
      </p:pic>
      <p:pic>
        <p:nvPicPr>
          <p:cNvPr id="10" name="Picture 6" descr="Green &lt;strong&gt;Grass&lt;/strong&gt; Clipart Free Stock Photo - Public Domain Pictures">
            <a:extLst>
              <a:ext uri="{FF2B5EF4-FFF2-40B4-BE49-F238E27FC236}">
                <a16:creationId xmlns:a16="http://schemas.microsoft.com/office/drawing/2014/main" xmlns="" id="{21F74F23-5878-4CBC-B1EF-EBEFC8FBF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012" y="5765319"/>
            <a:ext cx="2743200" cy="1080135"/>
          </a:xfrm>
          <a:prstGeom prst="rect">
            <a:avLst/>
          </a:prstGeom>
        </p:spPr>
      </p:pic>
      <p:pic>
        <p:nvPicPr>
          <p:cNvPr id="11" name="Picture 6" descr="Green &lt;strong&gt;Grass&lt;/strong&gt; Clipart Free Stock Photo - Public Domain Pictures">
            <a:extLst>
              <a:ext uri="{FF2B5EF4-FFF2-40B4-BE49-F238E27FC236}">
                <a16:creationId xmlns:a16="http://schemas.microsoft.com/office/drawing/2014/main" xmlns="" id="{9FFE59A8-FD5A-4DE4-A6A5-2B70B284B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066" y="5765319"/>
            <a:ext cx="2743200" cy="1080135"/>
          </a:xfrm>
          <a:prstGeom prst="rect">
            <a:avLst/>
          </a:prstGeom>
        </p:spPr>
      </p:pic>
      <p:pic>
        <p:nvPicPr>
          <p:cNvPr id="3" name="Picture 4" descr="Wii Sports - Wikipedia">
            <a:extLst>
              <a:ext uri="{FF2B5EF4-FFF2-40B4-BE49-F238E27FC236}">
                <a16:creationId xmlns:a16="http://schemas.microsoft.com/office/drawing/2014/main" xmlns="" id="{CBA0EBE2-B0D1-4EA2-AD0D-086253B8E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813" y="390525"/>
            <a:ext cx="7964487" cy="30496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D75250-C260-4782-8336-9E5AD8D3CAFD}"/>
              </a:ext>
            </a:extLst>
          </p:cNvPr>
          <p:cNvSpPr txBox="1"/>
          <p:nvPr/>
        </p:nvSpPr>
        <p:spPr>
          <a:xfrm>
            <a:off x="3220875" y="333944"/>
            <a:ext cx="7942373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4472C4"/>
                </a:solidFill>
                <a:latin typeface="Arial Black"/>
                <a:ea typeface="MingLiU_HKSCS"/>
              </a:rPr>
              <a:t>STRIKE 10 BOWLING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83BA3C1-3598-4259-B856-619A89313E86}"/>
              </a:ext>
            </a:extLst>
          </p:cNvPr>
          <p:cNvSpPr txBox="1"/>
          <p:nvPr/>
        </p:nvSpPr>
        <p:spPr>
          <a:xfrm>
            <a:off x="6403633" y="2686050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i="1" dirty="0">
                <a:latin typeface="Angsana New"/>
                <a:cs typeface="Angsana New"/>
              </a:rPr>
              <a:t>ROLL ON IN!!!</a:t>
            </a:r>
          </a:p>
        </p:txBody>
      </p:sp>
    </p:spTree>
    <p:extLst>
      <p:ext uri="{BB962C8B-B14F-4D97-AF65-F5344CB8AC3E}">
        <p14:creationId xmlns:p14="http://schemas.microsoft.com/office/powerpoint/2010/main" val="72660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012678-48DE-42CE-A90D-AC7756C4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 media</a:t>
            </a:r>
          </a:p>
        </p:txBody>
      </p:sp>
      <p:pic>
        <p:nvPicPr>
          <p:cNvPr id="10" name="Picture 10" descr="Pin by WhoLoves on Graphic Design | Pinterest">
            <a:extLst>
              <a:ext uri="{FF2B5EF4-FFF2-40B4-BE49-F238E27FC236}">
                <a16:creationId xmlns:a16="http://schemas.microsoft.com/office/drawing/2014/main" xmlns="" id="{5EE24FCE-6DF9-4505-9071-EBA1AB840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8575" y="1026483"/>
            <a:ext cx="7110091" cy="5771315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FC450F32-E93B-42AF-9247-F2EAFE010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000">
            <a:off x="4254845" y="1895882"/>
            <a:ext cx="2795587" cy="42208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57A05F8-DBA7-4FD9-B188-9222ABB83F49}"/>
              </a:ext>
            </a:extLst>
          </p:cNvPr>
          <p:cNvSpPr txBox="1"/>
          <p:nvPr/>
        </p:nvSpPr>
        <p:spPr>
          <a:xfrm rot="180000">
            <a:off x="4516849" y="1809750"/>
            <a:ext cx="2536518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4472C4"/>
                </a:solidFill>
                <a:latin typeface="Arial Black"/>
              </a:rPr>
              <a:t>STRIKE 10 BOWLING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D29564B-6105-47C3-A3AD-6A8E85A6781C}"/>
              </a:ext>
            </a:extLst>
          </p:cNvPr>
          <p:cNvSpPr txBox="1"/>
          <p:nvPr/>
        </p:nvSpPr>
        <p:spPr>
          <a:xfrm rot="120000">
            <a:off x="4669316" y="5191125"/>
            <a:ext cx="2743200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4472C4"/>
                </a:solidFill>
                <a:latin typeface="Arial Black"/>
              </a:rPr>
              <a:t>OPEN ALL NIGHT!!!</a:t>
            </a:r>
          </a:p>
        </p:txBody>
      </p:sp>
    </p:spTree>
    <p:extLst>
      <p:ext uri="{BB962C8B-B14F-4D97-AF65-F5344CB8AC3E}">
        <p14:creationId xmlns:p14="http://schemas.microsoft.com/office/powerpoint/2010/main" val="3649417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F6C5F7-296C-499E-A132-8B8ACB35F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E952721-293B-431F-ADD0-EF5060D2F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2838" y="1323975"/>
            <a:ext cx="8165799" cy="5283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20FD8C-D3AD-49B4-B7B1-C82E6F147AAA}"/>
              </a:ext>
            </a:extLst>
          </p:cNvPr>
          <p:cNvSpPr/>
          <p:nvPr/>
        </p:nvSpPr>
        <p:spPr>
          <a:xfrm>
            <a:off x="3273890" y="2513013"/>
            <a:ext cx="6125698" cy="1325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Wii Sports - Wikipedia">
            <a:extLst>
              <a:ext uri="{FF2B5EF4-FFF2-40B4-BE49-F238E27FC236}">
                <a16:creationId xmlns:a16="http://schemas.microsoft.com/office/drawing/2014/main" xmlns="" id="{2C27970F-B7C2-4D32-8418-EDD81A024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425" y="2513013"/>
            <a:ext cx="6134419" cy="13541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EEF092-193F-4F4D-A2E9-CC15C42FD62B}"/>
              </a:ext>
            </a:extLst>
          </p:cNvPr>
          <p:cNvSpPr txBox="1"/>
          <p:nvPr/>
        </p:nvSpPr>
        <p:spPr>
          <a:xfrm>
            <a:off x="5012368" y="2987040"/>
            <a:ext cx="2743200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4472C4"/>
                </a:solidFill>
                <a:latin typeface="Arial Black"/>
              </a:rPr>
              <a:t>STRIKE 10 BOWLING</a:t>
            </a:r>
          </a:p>
        </p:txBody>
      </p:sp>
    </p:spTree>
    <p:extLst>
      <p:ext uri="{BB962C8B-B14F-4D97-AF65-F5344CB8AC3E}">
        <p14:creationId xmlns:p14="http://schemas.microsoft.com/office/powerpoint/2010/main" val="1063260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88C8E2-A2F2-4A33-ABBE-7841E981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Specialty media</a:t>
            </a:r>
          </a:p>
        </p:txBody>
      </p:sp>
      <p:pic>
        <p:nvPicPr>
          <p:cNvPr id="4" name="Picture 4" descr="Wii Sports - Wikipedia">
            <a:extLst>
              <a:ext uri="{FF2B5EF4-FFF2-40B4-BE49-F238E27FC236}">
                <a16:creationId xmlns:a16="http://schemas.microsoft.com/office/drawing/2014/main" xmlns="" id="{28FABEC5-E9E3-43B7-86E5-09754B6B7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727" y="2062513"/>
            <a:ext cx="7563676" cy="42726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A712A5-4B42-4560-90C5-64D9EDACF7AD}"/>
              </a:ext>
            </a:extLst>
          </p:cNvPr>
          <p:cNvSpPr txBox="1"/>
          <p:nvPr/>
        </p:nvSpPr>
        <p:spPr>
          <a:xfrm>
            <a:off x="3220875" y="2190750"/>
            <a:ext cx="4355064" cy="5238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4472C4"/>
                </a:solidFill>
                <a:latin typeface="Arial Black"/>
              </a:rPr>
              <a:t>STRIKE 10 BOWLING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C070DF0-C921-484B-8619-014B2BB79678}"/>
              </a:ext>
            </a:extLst>
          </p:cNvPr>
          <p:cNvSpPr/>
          <p:nvPr/>
        </p:nvSpPr>
        <p:spPr>
          <a:xfrm>
            <a:off x="4192588" y="4838700"/>
            <a:ext cx="4538476" cy="135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51E13D-4017-489C-8B28-97B3999CDC9A}"/>
              </a:ext>
            </a:extLst>
          </p:cNvPr>
          <p:cNvSpPr txBox="1"/>
          <p:nvPr/>
        </p:nvSpPr>
        <p:spPr>
          <a:xfrm>
            <a:off x="4240213" y="4910502"/>
            <a:ext cx="4439899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4472C4"/>
                </a:solidFill>
                <a:latin typeface="Arial Black"/>
              </a:rPr>
              <a:t>Hosting a $100 giveaway for everyone who plays a game, drawings will be on Dec. 6th</a:t>
            </a:r>
            <a:endParaRPr lang="en-US" sz="2400" dirty="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288180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095833-38E2-435E-8938-730CD591C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Broadcast media</a:t>
            </a:r>
          </a:p>
        </p:txBody>
      </p:sp>
      <p:pic>
        <p:nvPicPr>
          <p:cNvPr id="4" name="Picture 4" descr="Tech Mania • Technology Blog">
            <a:extLst>
              <a:ext uri="{FF2B5EF4-FFF2-40B4-BE49-F238E27FC236}">
                <a16:creationId xmlns:a16="http://schemas.microsoft.com/office/drawing/2014/main" xmlns="" id="{B52B98A8-12F8-4956-96AF-4F9C385EC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665" y="2076450"/>
            <a:ext cx="6220136" cy="4684028"/>
          </a:xfrm>
          <a:prstGeom prst="rect">
            <a:avLst/>
          </a:prstGeom>
        </p:spPr>
      </p:pic>
      <p:pic>
        <p:nvPicPr>
          <p:cNvPr id="7" name="Picture 4" descr="Wii Sports - Wikipedia">
            <a:extLst>
              <a:ext uri="{FF2B5EF4-FFF2-40B4-BE49-F238E27FC236}">
                <a16:creationId xmlns:a16="http://schemas.microsoft.com/office/drawing/2014/main" xmlns="" id="{395A2B24-2AC2-4868-AF3F-C3E728968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988" y="2477501"/>
            <a:ext cx="5394325" cy="3050174"/>
          </a:xfrm>
          <a:prstGeom prst="rect">
            <a:avLst/>
          </a:prstGeom>
        </p:spPr>
      </p:pic>
      <p:pic>
        <p:nvPicPr>
          <p:cNvPr id="10" name="Picture 10" descr="TEFYL - consignes">
            <a:extLst>
              <a:ext uri="{FF2B5EF4-FFF2-40B4-BE49-F238E27FC236}">
                <a16:creationId xmlns:a16="http://schemas.microsoft.com/office/drawing/2014/main" xmlns="" id="{214EE5CE-38E8-4E7E-A667-FE359D89D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638" y="4103808"/>
            <a:ext cx="2201851" cy="13730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9C0B529-736E-48D6-B2D9-1BCDB03640BA}"/>
              </a:ext>
            </a:extLst>
          </p:cNvPr>
          <p:cNvSpPr txBox="1"/>
          <p:nvPr/>
        </p:nvSpPr>
        <p:spPr>
          <a:xfrm rot="840000">
            <a:off x="5831880" y="4305300"/>
            <a:ext cx="924037" cy="86177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latin typeface="Arial Black"/>
              </a:rPr>
              <a:t>STRIKE 10 BOWLING is the best!</a:t>
            </a:r>
          </a:p>
        </p:txBody>
      </p:sp>
    </p:spTree>
    <p:extLst>
      <p:ext uri="{BB962C8B-B14F-4D97-AF65-F5344CB8AC3E}">
        <p14:creationId xmlns:p14="http://schemas.microsoft.com/office/powerpoint/2010/main" val="178372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01BCB9-9B82-47BB-B0CE-87D195D5F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Sales promotion</a:t>
            </a:r>
          </a:p>
        </p:txBody>
      </p:sp>
      <p:pic>
        <p:nvPicPr>
          <p:cNvPr id="4" name="Picture 4" descr="&lt;strong&gt;FREE&lt;/strong&gt; IS MY LIFE: &lt;strong&gt;COUPON&lt;/strong&gt;: BOGO &lt;strong&gt;FREE&lt;/strong&gt; KFC 2 Piece Boneless ...">
            <a:extLst>
              <a:ext uri="{FF2B5EF4-FFF2-40B4-BE49-F238E27FC236}">
                <a16:creationId xmlns:a16="http://schemas.microsoft.com/office/drawing/2014/main" xmlns="" id="{15502C62-043F-4DAF-B654-85662EE46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348202"/>
            <a:ext cx="8561133" cy="48112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0358005-A918-4A2A-9637-149C7DA5701F}"/>
              </a:ext>
            </a:extLst>
          </p:cNvPr>
          <p:cNvSpPr/>
          <p:nvPr/>
        </p:nvSpPr>
        <p:spPr>
          <a:xfrm>
            <a:off x="1972548" y="3409950"/>
            <a:ext cx="8681983" cy="3167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EC95FB-1202-4366-9CD0-F9259B2E9EFC}"/>
              </a:ext>
            </a:extLst>
          </p:cNvPr>
          <p:cNvSpPr/>
          <p:nvPr/>
        </p:nvSpPr>
        <p:spPr>
          <a:xfrm>
            <a:off x="6222578" y="862525"/>
            <a:ext cx="418660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B109568-D9E2-45D4-BF62-69BFD52A58D2}"/>
              </a:ext>
            </a:extLst>
          </p:cNvPr>
          <p:cNvSpPr/>
          <p:nvPr/>
        </p:nvSpPr>
        <p:spPr>
          <a:xfrm>
            <a:off x="1744717" y="1381125"/>
            <a:ext cx="5010718" cy="2319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6C8345-7301-46E1-98C0-3EBC48EB303D}"/>
              </a:ext>
            </a:extLst>
          </p:cNvPr>
          <p:cNvSpPr txBox="1"/>
          <p:nvPr/>
        </p:nvSpPr>
        <p:spPr>
          <a:xfrm>
            <a:off x="470901" y="2120457"/>
            <a:ext cx="6159500" cy="144655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i="1" dirty="0">
                <a:latin typeface="Angsana New"/>
                <a:cs typeface="Angsana New"/>
              </a:rPr>
              <a:t>BUY ONE GAME GET THE NEXT FOR FREE!!!</a:t>
            </a:r>
          </a:p>
        </p:txBody>
      </p:sp>
      <p:pic>
        <p:nvPicPr>
          <p:cNvPr id="10" name="Picture 10" descr="File:Hitmancodigo.png - Wikimedia Commons">
            <a:extLst>
              <a:ext uri="{FF2B5EF4-FFF2-40B4-BE49-F238E27FC236}">
                <a16:creationId xmlns:a16="http://schemas.microsoft.com/office/drawing/2014/main" xmlns="" id="{A9D42A60-AFBE-4482-B175-29EBC4CCA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864" y="3565525"/>
            <a:ext cx="4455048" cy="2680683"/>
          </a:xfrm>
          <a:prstGeom prst="rect">
            <a:avLst/>
          </a:prstGeom>
        </p:spPr>
      </p:pic>
      <p:pic>
        <p:nvPicPr>
          <p:cNvPr id="12" name="Picture 12" descr="File:Final &lt;strong&gt;scoreboard&lt;/strong&gt; from online game of &lt;strong&gt;bowling&lt;/strong&gt; in Wii ...">
            <a:extLst>
              <a:ext uri="{FF2B5EF4-FFF2-40B4-BE49-F238E27FC236}">
                <a16:creationId xmlns:a16="http://schemas.microsoft.com/office/drawing/2014/main" xmlns="" id="{FD57BD8A-A53A-4EC5-AB92-26D427C98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30" y="3700519"/>
            <a:ext cx="4645927" cy="260704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9113B9C-AAC8-4A18-B3BE-AF0B0385688F}"/>
              </a:ext>
            </a:extLst>
          </p:cNvPr>
          <p:cNvSpPr/>
          <p:nvPr/>
        </p:nvSpPr>
        <p:spPr>
          <a:xfrm>
            <a:off x="768547" y="1685583"/>
            <a:ext cx="10525737" cy="488791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44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62EDB2-15B5-43B6-9F3D-72657477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Sales promotion</a:t>
            </a:r>
          </a:p>
        </p:txBody>
      </p:sp>
      <p:pic>
        <p:nvPicPr>
          <p:cNvPr id="5" name="Picture 12" descr="File:Final &lt;strong&gt;scoreboard&lt;/strong&gt; from online game of &lt;strong&gt;bowling&lt;/strong&gt; in Wii ...">
            <a:extLst>
              <a:ext uri="{FF2B5EF4-FFF2-40B4-BE49-F238E27FC236}">
                <a16:creationId xmlns:a16="http://schemas.microsoft.com/office/drawing/2014/main" xmlns="" id="{E5F6841E-F3A4-40EE-9640-B76BFFE7E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197" y="1688758"/>
            <a:ext cx="8148638" cy="4741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4D009F-D05C-4E09-8031-FDCBBACE70AC}"/>
              </a:ext>
            </a:extLst>
          </p:cNvPr>
          <p:cNvSpPr txBox="1"/>
          <p:nvPr/>
        </p:nvSpPr>
        <p:spPr>
          <a:xfrm flipH="1">
            <a:off x="572209" y="2305050"/>
            <a:ext cx="178620" cy="1106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400" dirty="0">
              <a:solidFill>
                <a:srgbClr val="4472C4"/>
              </a:solidFill>
              <a:latin typeface="Arial Black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0F95445-3683-4BBE-BA57-B38388B2511B}"/>
              </a:ext>
            </a:extLst>
          </p:cNvPr>
          <p:cNvSpPr/>
          <p:nvPr/>
        </p:nvSpPr>
        <p:spPr>
          <a:xfrm>
            <a:off x="3629025" y="3200400"/>
            <a:ext cx="4102439" cy="1060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1F3DF5C-418E-42E2-9212-C05301201220}"/>
              </a:ext>
            </a:extLst>
          </p:cNvPr>
          <p:cNvSpPr txBox="1"/>
          <p:nvPr/>
        </p:nvSpPr>
        <p:spPr>
          <a:xfrm>
            <a:off x="3449576" y="3362325"/>
            <a:ext cx="4476257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4472C4"/>
                </a:solidFill>
                <a:latin typeface="Arial Black"/>
              </a:rPr>
              <a:t>COMPETITION: WINNER EARNS $1K PRIZE!!!</a:t>
            </a:r>
          </a:p>
        </p:txBody>
      </p:sp>
    </p:spTree>
    <p:extLst>
      <p:ext uri="{BB962C8B-B14F-4D97-AF65-F5344CB8AC3E}">
        <p14:creationId xmlns:p14="http://schemas.microsoft.com/office/powerpoint/2010/main" val="2996616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7CCC97-BA93-4E1D-99F8-F245307A2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Sales promotion</a:t>
            </a:r>
          </a:p>
        </p:txBody>
      </p:sp>
      <p:pic>
        <p:nvPicPr>
          <p:cNvPr id="4" name="Picture 4" descr="My &lt;strong&gt;membership&lt;/strong&gt; &lt;strong&gt;cards&lt;/strong&gt; (FREE)">
            <a:extLst>
              <a:ext uri="{FF2B5EF4-FFF2-40B4-BE49-F238E27FC236}">
                <a16:creationId xmlns:a16="http://schemas.microsoft.com/office/drawing/2014/main" xmlns="" id="{CD75C941-7EC5-4957-9D81-C1ECC0208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1821697"/>
            <a:ext cx="7774081" cy="43060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908184F-C5F3-4097-945B-2B8A0C541CA2}"/>
              </a:ext>
            </a:extLst>
          </p:cNvPr>
          <p:cNvSpPr/>
          <p:nvPr/>
        </p:nvSpPr>
        <p:spPr>
          <a:xfrm>
            <a:off x="3268663" y="5524500"/>
            <a:ext cx="6016618" cy="4667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STRIKE10BOWLING.COM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7485397-7A7A-4BBD-BB4B-EF1DB2D54E77}"/>
              </a:ext>
            </a:extLst>
          </p:cNvPr>
          <p:cNvSpPr/>
          <p:nvPr/>
        </p:nvSpPr>
        <p:spPr>
          <a:xfrm>
            <a:off x="6499225" y="3970338"/>
            <a:ext cx="2756171" cy="5286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BOWLING AVE</a:t>
            </a:r>
          </a:p>
        </p:txBody>
      </p:sp>
    </p:spTree>
    <p:extLst>
      <p:ext uri="{BB962C8B-B14F-4D97-AF65-F5344CB8AC3E}">
        <p14:creationId xmlns:p14="http://schemas.microsoft.com/office/powerpoint/2010/main" val="736153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MingLiU_HKSCS</vt:lpstr>
      <vt:lpstr>Angsana New</vt:lpstr>
      <vt:lpstr>Arial</vt:lpstr>
      <vt:lpstr>Arial Black</vt:lpstr>
      <vt:lpstr>Calibri</vt:lpstr>
      <vt:lpstr>Calibri Light</vt:lpstr>
      <vt:lpstr>Times New Roman</vt:lpstr>
      <vt:lpstr>office theme</vt:lpstr>
      <vt:lpstr>Strike 10 bowling</vt:lpstr>
      <vt:lpstr>Print media</vt:lpstr>
      <vt:lpstr>Print media</vt:lpstr>
      <vt:lpstr>Online</vt:lpstr>
      <vt:lpstr>Specialty media</vt:lpstr>
      <vt:lpstr>Broadcast media</vt:lpstr>
      <vt:lpstr>Sales promotion</vt:lpstr>
      <vt:lpstr>Sales promotion</vt:lpstr>
      <vt:lpstr>Sales promotion</vt:lpstr>
      <vt:lpstr>Direct marketing</vt:lpstr>
      <vt:lpstr>Direct marketing</vt:lpstr>
      <vt:lpstr>Personal selling </vt:lpstr>
      <vt:lpstr>Publicity</vt:lpstr>
      <vt:lpstr>Public relations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Strike 10 bowling</dc:title>
  <dc:creator>Morris, Marla</dc:creator>
  <cp:lastModifiedBy>Morris, Marla</cp:lastModifiedBy>
  <cp:revision>217</cp:revision>
  <dcterms:modified xsi:type="dcterms:W3CDTF">2017-12-05T17:29:14Z</dcterms:modified>
</cp:coreProperties>
</file>