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Innocent candles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Calming for the soul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448B9-9404-4CAE-848C-D26D66B2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Marketing </a:t>
            </a:r>
          </a:p>
        </p:txBody>
      </p:sp>
      <p:pic>
        <p:nvPicPr>
          <p:cNvPr id="4" name="Picture 4" descr="75+ Free Stock Images 3D Human Character Best Collection ...">
            <a:extLst>
              <a:ext uri="{FF2B5EF4-FFF2-40B4-BE49-F238E27FC236}">
                <a16:creationId xmlns:a16="http://schemas.microsoft.com/office/drawing/2014/main" xmlns="" id="{4294FA3F-E0AE-4F09-BCDC-84C7B3EED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1657350"/>
            <a:ext cx="4404722" cy="3853076"/>
          </a:xfrm>
          <a:prstGeom prst="rect">
            <a:avLst/>
          </a:prstGeom>
        </p:spPr>
      </p:pic>
      <p:pic>
        <p:nvPicPr>
          <p:cNvPr id="6" name="Picture 6" descr="0809t4a - kimia">
            <a:extLst>
              <a:ext uri="{FF2B5EF4-FFF2-40B4-BE49-F238E27FC236}">
                <a16:creationId xmlns:a16="http://schemas.microsoft.com/office/drawing/2014/main" xmlns="" id="{98AC6872-6621-449C-9F31-E1110E9F4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685800"/>
            <a:ext cx="5896878" cy="4632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54FF3E-519C-44DC-950A-B8E3705B9DA4}"/>
              </a:ext>
            </a:extLst>
          </p:cNvPr>
          <p:cNvSpPr txBox="1"/>
          <p:nvPr/>
        </p:nvSpPr>
        <p:spPr>
          <a:xfrm>
            <a:off x="5276850" y="2314575"/>
            <a:ext cx="5479725" cy="132343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Hello this is the Innocent Candle I was letting you know that we have a sell going on here at our store at 10% off your purchase of any candle. Hope to see you here 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735F6F-A042-4B75-9106-1822515C25FF}"/>
              </a:ext>
            </a:extLst>
          </p:cNvPr>
          <p:cNvSpPr txBox="1"/>
          <p:nvPr/>
        </p:nvSpPr>
        <p:spPr>
          <a:xfrm>
            <a:off x="342900" y="1465263"/>
            <a:ext cx="217587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Worker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D3D390-975A-49C3-86A9-33FAC8E79511}"/>
              </a:ext>
            </a:extLst>
          </p:cNvPr>
          <p:cNvSpPr txBox="1"/>
          <p:nvPr/>
        </p:nvSpPr>
        <p:spPr>
          <a:xfrm>
            <a:off x="1981200" y="528763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Customer </a:t>
            </a:r>
          </a:p>
        </p:txBody>
      </p:sp>
    </p:spTree>
    <p:extLst>
      <p:ext uri="{BB962C8B-B14F-4D97-AF65-F5344CB8AC3E}">
        <p14:creationId xmlns:p14="http://schemas.microsoft.com/office/powerpoint/2010/main" val="341410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B2B07-1BDB-4114-A337-69F1F4F8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Advertising                                  Print Media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C81873-D38F-4BCA-8177-8E70A97D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 descr="HOTandThinkertools - &lt;strong&gt;Newspaper&lt;/strong&gt; Front Page">
            <a:extLst>
              <a:ext uri="{FF2B5EF4-FFF2-40B4-BE49-F238E27FC236}">
                <a16:creationId xmlns:a16="http://schemas.microsoft.com/office/drawing/2014/main" xmlns="" id="{CCC1BF77-7079-40E2-86CD-8EE254F8E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07" y="1543050"/>
            <a:ext cx="5061876" cy="3856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C859B4-5339-4D06-A68D-7EC92CC24F4B}"/>
              </a:ext>
            </a:extLst>
          </p:cNvPr>
          <p:cNvSpPr txBox="1"/>
          <p:nvPr/>
        </p:nvSpPr>
        <p:spPr>
          <a:xfrm>
            <a:off x="3413895" y="3362325"/>
            <a:ext cx="2476500" cy="147732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Come down to 178 candle lane to get your discounted candles </a:t>
            </a:r>
          </a:p>
          <a:p>
            <a:pPr algn="ctr"/>
            <a:r>
              <a:rPr lang="en-US" dirty="0"/>
              <a:t>today!!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C0666E-D3F8-4A25-AE0A-EE08963F24C9}"/>
              </a:ext>
            </a:extLst>
          </p:cNvPr>
          <p:cNvSpPr txBox="1"/>
          <p:nvPr/>
        </p:nvSpPr>
        <p:spPr>
          <a:xfrm>
            <a:off x="1334222" y="2752725"/>
            <a:ext cx="4406178" cy="64611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Now 10% off all candles at the Innocent Candle </a:t>
            </a:r>
          </a:p>
        </p:txBody>
      </p:sp>
      <p:pic>
        <p:nvPicPr>
          <p:cNvPr id="8" name="Picture 8" title="Innocent Candles">
            <a:extLst>
              <a:ext uri="{FF2B5EF4-FFF2-40B4-BE49-F238E27FC236}">
                <a16:creationId xmlns:a16="http://schemas.microsoft.com/office/drawing/2014/main" xmlns="" id="{1DAE2689-4091-4570-898C-3AF81C8C6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275" y="3397250"/>
            <a:ext cx="2103438" cy="1969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79C1AE-FFC5-474D-B73B-7EDF1EE7640D}"/>
              </a:ext>
            </a:extLst>
          </p:cNvPr>
          <p:cNvSpPr txBox="1"/>
          <p:nvPr/>
        </p:nvSpPr>
        <p:spPr>
          <a:xfrm>
            <a:off x="3446463" y="4772025"/>
            <a:ext cx="2330324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Only for a limited time</a:t>
            </a:r>
          </a:p>
        </p:txBody>
      </p:sp>
      <p:pic>
        <p:nvPicPr>
          <p:cNvPr id="13" name="Picture 15" descr="emsutopia - 3Teztob's webquest">
            <a:extLst>
              <a:ext uri="{FF2B5EF4-FFF2-40B4-BE49-F238E27FC236}">
                <a16:creationId xmlns:a16="http://schemas.microsoft.com/office/drawing/2014/main" xmlns="" id="{1BF6DC68-466E-4970-A493-B0DCC7938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916" y="1457325"/>
            <a:ext cx="3470275" cy="44991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7DFA52A-20DB-4E42-B8F9-176F56FC5550}"/>
              </a:ext>
            </a:extLst>
          </p:cNvPr>
          <p:cNvSpPr txBox="1"/>
          <p:nvPr/>
        </p:nvSpPr>
        <p:spPr>
          <a:xfrm>
            <a:off x="7875580" y="2190750"/>
            <a:ext cx="1808163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Innocent candles located at 178 candles lane. GET 10% OFF</a:t>
            </a:r>
          </a:p>
          <a:p>
            <a:pPr algn="ctr"/>
            <a:r>
              <a:rPr lang="en-US" dirty="0"/>
              <a:t>For a limited time only </a:t>
            </a:r>
          </a:p>
        </p:txBody>
      </p:sp>
    </p:spTree>
    <p:extLst>
      <p:ext uri="{BB962C8B-B14F-4D97-AF65-F5344CB8AC3E}">
        <p14:creationId xmlns:p14="http://schemas.microsoft.com/office/powerpoint/2010/main" val="102501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AB201-5FEC-429E-823C-B00EA9C1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B29F627-ECA5-46E5-B0E9-02920C1C1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3729" y="931863"/>
            <a:ext cx="6507434" cy="5367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7D1BF3-7902-4101-8FA7-D1B65F892266}"/>
              </a:ext>
            </a:extLst>
          </p:cNvPr>
          <p:cNvSpPr txBox="1"/>
          <p:nvPr/>
        </p:nvSpPr>
        <p:spPr>
          <a:xfrm>
            <a:off x="7380288" y="3168650"/>
            <a:ext cx="1698625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Now and for a limited time at Innocent candles located at 178 candles </a:t>
            </a:r>
          </a:p>
          <a:p>
            <a:pPr algn="ctr"/>
            <a:r>
              <a:rPr lang="en-US" sz="1400" dirty="0"/>
              <a:t>lane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BFCB8F-CB40-443B-8CAF-8B013438CD4F}"/>
              </a:ext>
            </a:extLst>
          </p:cNvPr>
          <p:cNvSpPr/>
          <p:nvPr/>
        </p:nvSpPr>
        <p:spPr>
          <a:xfrm>
            <a:off x="7529203" y="3071813"/>
            <a:ext cx="1389372" cy="148431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9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6F6EC-6DF3-47DA-AF51-CA7E1F91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 Media </a:t>
            </a:r>
          </a:p>
        </p:txBody>
      </p:sp>
      <p:pic>
        <p:nvPicPr>
          <p:cNvPr id="8" name="Picture 8" descr="Blank T Shirt - vector Clip Art">
            <a:extLst>
              <a:ext uri="{FF2B5EF4-FFF2-40B4-BE49-F238E27FC236}">
                <a16:creationId xmlns:a16="http://schemas.microsoft.com/office/drawing/2014/main" xmlns="" id="{0F05041B-ACF5-446F-A080-1494DC5BB6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6973" y="1825625"/>
            <a:ext cx="3992053" cy="4351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62D6B5-ED8D-4C90-A02D-1A926700B712}"/>
              </a:ext>
            </a:extLst>
          </p:cNvPr>
          <p:cNvSpPr txBox="1"/>
          <p:nvPr/>
        </p:nvSpPr>
        <p:spPr>
          <a:xfrm>
            <a:off x="7493684" y="2952750"/>
            <a:ext cx="235461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Innocent Candles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8C81EE-44DC-4D6F-97CD-B11AEB39B9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0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3B25A-781E-4894-8B43-DD506889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 Media </a:t>
            </a:r>
            <a:endParaRPr lang="en-US"/>
          </a:p>
        </p:txBody>
      </p:sp>
      <p:pic>
        <p:nvPicPr>
          <p:cNvPr id="5" name="Picture 5" descr="1001 Covers: Cover Playlist - Top 5 Covers em Comerciais ...">
            <a:extLst>
              <a:ext uri="{FF2B5EF4-FFF2-40B4-BE49-F238E27FC236}">
                <a16:creationId xmlns:a16="http://schemas.microsoft.com/office/drawing/2014/main" xmlns="" id="{2BB73ADA-0B3E-4C2C-8E1C-31B91F3446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4950" y="2034381"/>
            <a:ext cx="3848100" cy="3933825"/>
          </a:xfrm>
          <a:prstGeom prst="rect">
            <a:avLst/>
          </a:prstGeom>
        </p:spPr>
      </p:pic>
      <p:pic>
        <p:nvPicPr>
          <p:cNvPr id="7" name="Picture 7" descr="Carme Fernández Coach -Mi entrevista sobre Coaching y ...">
            <a:extLst>
              <a:ext uri="{FF2B5EF4-FFF2-40B4-BE49-F238E27FC236}">
                <a16:creationId xmlns:a16="http://schemas.microsoft.com/office/drawing/2014/main" xmlns="" id="{49D1DCB3-A0E3-4C9E-9609-7BE84355AA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18939"/>
            <a:ext cx="5181600" cy="39647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446BAF-E214-4E1B-971B-B3E70F855138}"/>
              </a:ext>
            </a:extLst>
          </p:cNvPr>
          <p:cNvSpPr txBox="1"/>
          <p:nvPr/>
        </p:nvSpPr>
        <p:spPr>
          <a:xfrm>
            <a:off x="2037673" y="3676650"/>
            <a:ext cx="2208542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Go down to innocent candles at 178 candles lane to get your candles 10% off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74C4B4F0-4F39-4975-86DA-96B599288526}"/>
              </a:ext>
            </a:extLst>
          </p:cNvPr>
          <p:cNvSpPr/>
          <p:nvPr/>
        </p:nvSpPr>
        <p:spPr>
          <a:xfrm>
            <a:off x="7455596" y="161925"/>
            <a:ext cx="2954495" cy="230127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Go down to the Innocent Candle to get your candles at 10% off at 178 candles 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2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77F94-7B8A-484E-9C39-EDBC41E0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                personal selling </a:t>
            </a:r>
            <a:endParaRPr lang="en-US"/>
          </a:p>
        </p:txBody>
      </p:sp>
      <p:pic>
        <p:nvPicPr>
          <p:cNvPr id="5" name="Picture 5" descr="Business Woman | Free Stock Photo | An African American ...">
            <a:extLst>
              <a:ext uri="{FF2B5EF4-FFF2-40B4-BE49-F238E27FC236}">
                <a16:creationId xmlns:a16="http://schemas.microsoft.com/office/drawing/2014/main" xmlns="" id="{EC560AAC-8835-4D6A-87E7-BE57652F00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90022" y="1800225"/>
            <a:ext cx="7045034" cy="4592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5A46C7-0D78-48EE-AF61-6C9B1E9FF876}"/>
              </a:ext>
            </a:extLst>
          </p:cNvPr>
          <p:cNvSpPr txBox="1"/>
          <p:nvPr/>
        </p:nvSpPr>
        <p:spPr>
          <a:xfrm>
            <a:off x="9102873" y="1913255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Hello this is Jamie at  Innocent Candles how may I help you?</a:t>
            </a:r>
          </a:p>
        </p:txBody>
      </p:sp>
    </p:spTree>
    <p:extLst>
      <p:ext uri="{BB962C8B-B14F-4D97-AF65-F5344CB8AC3E}">
        <p14:creationId xmlns:p14="http://schemas.microsoft.com/office/powerpoint/2010/main" val="336383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ans Love Midnight Sun: &lt;strong&gt;Demi Lovato Tweets&lt;/strong&gt; Kristen Stewart">
            <a:extLst>
              <a:ext uri="{FF2B5EF4-FFF2-40B4-BE49-F238E27FC236}">
                <a16:creationId xmlns:a16="http://schemas.microsoft.com/office/drawing/2014/main" xmlns="" id="{6871D3F9-1EFB-47E9-94AB-B48ABC5E7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98964"/>
            <a:ext cx="7188199" cy="4456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BEF72D-2EE9-47C2-BB0B-E07FC8FA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Publicity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EC8C70-DAA8-45C2-90F9-202E16ECB6BF}"/>
              </a:ext>
            </a:extLst>
          </p:cNvPr>
          <p:cNvSpPr/>
          <p:nvPr/>
        </p:nvSpPr>
        <p:spPr>
          <a:xfrm>
            <a:off x="4227513" y="3457575"/>
            <a:ext cx="5687733" cy="2105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BD5AB9-5710-4A64-A363-74F1C18FDCFC}"/>
              </a:ext>
            </a:extLst>
          </p:cNvPr>
          <p:cNvSpPr txBox="1"/>
          <p:nvPr/>
        </p:nvSpPr>
        <p:spPr>
          <a:xfrm>
            <a:off x="4265613" y="3556000"/>
            <a:ext cx="5548312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OMG!!! Have you guys been to Innocent Candles Yet they sell really good smelling candles at a low price and for the holiday season its 10%  off EVERYTHING</a:t>
            </a:r>
          </a:p>
        </p:txBody>
      </p:sp>
    </p:spTree>
    <p:extLst>
      <p:ext uri="{BB962C8B-B14F-4D97-AF65-F5344CB8AC3E}">
        <p14:creationId xmlns:p14="http://schemas.microsoft.com/office/powerpoint/2010/main" val="170262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3A17C-14F3-41F8-8E73-F21C8D8F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 Relations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77B77F2-5087-45C4-AA1A-876907D16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50" y="169007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buNone/>
            </a:pPr>
            <a:r>
              <a:rPr lang="en-US" dirty="0"/>
              <a:t>Pure Integrity Innocent Candles are scented above &amp; beyond your best scented candles! Our candles  burn clean and even from top to bottom! Our innocent candles are made with a proprietary 100% all natural stabilized innocent wax. What really sets our Innocent Candles apart from other candles is our strong and healthy fragrances. Our "Innovative Fragrance Technology" uses a unique 7 Step Pouring Process, the latest innovation in candle making! 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5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2BA9BA-29BF-4601-B104-5034F3D2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 Promotion</a:t>
            </a:r>
          </a:p>
        </p:txBody>
      </p:sp>
      <p:pic>
        <p:nvPicPr>
          <p:cNvPr id="6" name="Picture 6" descr="Image result for riverdale">
            <a:extLst>
              <a:ext uri="{FF2B5EF4-FFF2-40B4-BE49-F238E27FC236}">
                <a16:creationId xmlns:a16="http://schemas.microsoft.com/office/drawing/2014/main" xmlns="" id="{B21E5245-20CA-4BE1-B04A-89F6B6A9A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4748" y="1687842"/>
            <a:ext cx="3989900" cy="2341563"/>
          </a:xfrm>
          <a:prstGeom prst="rect">
            <a:avLst/>
          </a:prstGeom>
        </p:spPr>
      </p:pic>
      <p:pic>
        <p:nvPicPr>
          <p:cNvPr id="4" name="Picture 3" descr="Silent Resonance: Blog guide">
            <a:extLst>
              <a:ext uri="{FF2B5EF4-FFF2-40B4-BE49-F238E27FC236}">
                <a16:creationId xmlns:a16="http://schemas.microsoft.com/office/drawing/2014/main" xmlns="" id="{6490D545-E2B7-4328-8CDF-87A159639DF1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1825625"/>
            <a:ext cx="2483482" cy="2549554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622B31C7-0DBD-49F6-B880-76361026FD07}"/>
              </a:ext>
            </a:extLst>
          </p:cNvPr>
          <p:cNvSpPr txBox="1"/>
          <p:nvPr/>
        </p:nvSpPr>
        <p:spPr>
          <a:xfrm>
            <a:off x="1897063" y="3505200"/>
            <a:ext cx="1274453" cy="584775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FF00"/>
                </a:solidFill>
              </a:rPr>
              <a:t>Innocent </a:t>
            </a:r>
            <a:endParaRPr lang="en-US">
              <a:solidFill>
                <a:srgbClr val="FFFF00"/>
              </a:solidFill>
            </a:endParaRP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Candles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8" descr="Photo of two burning &lt;strong&gt;candles&lt;/strong&gt; | Free christmas images">
            <a:extLst>
              <a:ext uri="{FF2B5EF4-FFF2-40B4-BE49-F238E27FC236}">
                <a16:creationId xmlns:a16="http://schemas.microsoft.com/office/drawing/2014/main" xmlns="" id="{BE74B71E-2236-4599-B97F-F8637A533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764" y="3438525"/>
            <a:ext cx="448093" cy="52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460582-5CA9-4527-8390-9571680407D3}"/>
              </a:ext>
            </a:extLst>
          </p:cNvPr>
          <p:cNvSpPr txBox="1"/>
          <p:nvPr/>
        </p:nvSpPr>
        <p:spPr>
          <a:xfrm>
            <a:off x="5793765" y="3584246"/>
            <a:ext cx="35094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i</a:t>
            </a:r>
          </a:p>
        </p:txBody>
      </p:sp>
      <p:pic>
        <p:nvPicPr>
          <p:cNvPr id="3" name="Picture 6" descr="Clipart - editclear">
            <a:extLst>
              <a:ext uri="{FF2B5EF4-FFF2-40B4-BE49-F238E27FC236}">
                <a16:creationId xmlns:a16="http://schemas.microsoft.com/office/drawing/2014/main" xmlns="" id="{9E69409E-7FEB-4263-A928-0DAA8C7BC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175" y="4384675"/>
            <a:ext cx="4444884" cy="23256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A4E855-8686-4574-A9C5-1B34FEA85769}"/>
              </a:ext>
            </a:extLst>
          </p:cNvPr>
          <p:cNvSpPr txBox="1"/>
          <p:nvPr/>
        </p:nvSpPr>
        <p:spPr>
          <a:xfrm>
            <a:off x="6143278" y="4943475"/>
            <a:ext cx="3076922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Thank you for your loyalty with the Innocent Candle this card is to represent your loyalty toward us </a:t>
            </a:r>
          </a:p>
        </p:txBody>
      </p:sp>
    </p:spTree>
    <p:extLst>
      <p:ext uri="{BB962C8B-B14F-4D97-AF65-F5344CB8AC3E}">
        <p14:creationId xmlns:p14="http://schemas.microsoft.com/office/powerpoint/2010/main" val="932355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Innocent candles </vt:lpstr>
      <vt:lpstr>Advertising                                  Print Media </vt:lpstr>
      <vt:lpstr>Online </vt:lpstr>
      <vt:lpstr>Specialty Media </vt:lpstr>
      <vt:lpstr>Broadcast Media </vt:lpstr>
      <vt:lpstr>                 personal selling </vt:lpstr>
      <vt:lpstr>Publicity </vt:lpstr>
      <vt:lpstr>Public Relations </vt:lpstr>
      <vt:lpstr>Sales Promotion</vt:lpstr>
      <vt:lpstr>Direct Marketing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Innocent candles</dc:title>
  <dc:creator>Locke, Angel</dc:creator>
  <cp:lastModifiedBy>Morris, Marla</cp:lastModifiedBy>
  <cp:revision>153</cp:revision>
  <dcterms:modified xsi:type="dcterms:W3CDTF">2017-12-06T18:47:07Z</dcterms:modified>
</cp:coreProperties>
</file>