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57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619"/>
    <a:srgbClr val="191618"/>
    <a:srgbClr val="FF0000"/>
    <a:srgbClr val="FFFFFF"/>
    <a:srgbClr val="F7F6F4"/>
    <a:srgbClr val="5A554F"/>
    <a:srgbClr val="815D25"/>
    <a:srgbClr val="0000CC"/>
    <a:srgbClr val="18529A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DA035-6953-40E0-97D2-BDDD8F14845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9D53A-0AF2-472F-9535-B6B158E3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6DD7-FC75-4EEC-B847-CCFBF97A533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2402-02C5-46EA-AD44-21BB3F3E5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6DD7-FC75-4EEC-B847-CCFBF97A533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2402-02C5-46EA-AD44-21BB3F3E5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6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6DD7-FC75-4EEC-B847-CCFBF97A533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2402-02C5-46EA-AD44-21BB3F3E5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6DD7-FC75-4EEC-B847-CCFBF97A533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2402-02C5-46EA-AD44-21BB3F3E5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5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6DD7-FC75-4EEC-B847-CCFBF97A533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2402-02C5-46EA-AD44-21BB3F3E5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9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6DD7-FC75-4EEC-B847-CCFBF97A533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2402-02C5-46EA-AD44-21BB3F3E5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0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6DD7-FC75-4EEC-B847-CCFBF97A533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2402-02C5-46EA-AD44-21BB3F3E5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2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6DD7-FC75-4EEC-B847-CCFBF97A533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2402-02C5-46EA-AD44-21BB3F3E5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1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6DD7-FC75-4EEC-B847-CCFBF97A533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2402-02C5-46EA-AD44-21BB3F3E5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6DD7-FC75-4EEC-B847-CCFBF97A533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2402-02C5-46EA-AD44-21BB3F3E5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3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6DD7-FC75-4EEC-B847-CCFBF97A533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2402-02C5-46EA-AD44-21BB3F3E5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3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76DD7-FC75-4EEC-B847-CCFBF97A533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F2402-02C5-46EA-AD44-21BB3F3E5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8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88972" y="3517286"/>
            <a:ext cx="496388" cy="33407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18004" y="1111896"/>
            <a:ext cx="6230983" cy="292608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 rot="11131464">
            <a:off x="5473064" y="3678992"/>
            <a:ext cx="520865" cy="33468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59426" y="2285898"/>
            <a:ext cx="608148" cy="47043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Down Ribbon 12"/>
          <p:cNvSpPr/>
          <p:nvPr/>
        </p:nvSpPr>
        <p:spPr>
          <a:xfrm>
            <a:off x="2618004" y="1832890"/>
            <a:ext cx="1509485" cy="1229069"/>
          </a:xfrm>
          <a:prstGeom prst="ellipseRibbon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41431" y="2093481"/>
            <a:ext cx="44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928609" y="2354000"/>
            <a:ext cx="507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 rot="11131464">
            <a:off x="5476733" y="6473765"/>
            <a:ext cx="520865" cy="41092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18514" y="3517286"/>
            <a:ext cx="223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Shoes, its that easy!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148547" y="2447424"/>
            <a:ext cx="46233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Made just how you imagined.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5257" y="1378857"/>
            <a:ext cx="3773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3300"/>
                </a:solidFill>
              </a:rPr>
              <a:t>Foot Works</a:t>
            </a:r>
            <a:endParaRPr lang="en-US" sz="5400" dirty="0">
              <a:solidFill>
                <a:srgbClr val="00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545" y="249382"/>
            <a:ext cx="15794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Print Media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8456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5" y="360218"/>
            <a:ext cx="8091054" cy="5638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27765" y="2666999"/>
            <a:ext cx="4170218" cy="1413164"/>
          </a:xfrm>
          <a:prstGeom prst="rect">
            <a:avLst/>
          </a:prstGeom>
          <a:solidFill>
            <a:srgbClr val="F7F6F4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14800" y="2812473"/>
            <a:ext cx="385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 from purchasing from our website. We hope you enjoy your new shoes! Make sure to come back and check out our deals! -Footwork's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527" y="360218"/>
            <a:ext cx="1634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Direct Marketing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43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99" y="761988"/>
            <a:ext cx="9144019" cy="6096012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 rot="1007150">
            <a:off x="6525491" y="-41564"/>
            <a:ext cx="3338945" cy="290945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74873" y="720665"/>
            <a:ext cx="3560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Footwork's, What can I help you with today?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0945" y="138545"/>
            <a:ext cx="3117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Personal Selling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3493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344" y="3217322"/>
            <a:ext cx="308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0"/>
            <a:ext cx="10764982" cy="69215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2054" y="2992581"/>
            <a:ext cx="10474037" cy="3435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Don’t forget on our new sale starting this weekend through the 13</a:t>
            </a:r>
            <a:r>
              <a:rPr lang="en-US" sz="4400" baseline="30000" dirty="0" smtClean="0">
                <a:solidFill>
                  <a:schemeClr val="tx1"/>
                </a:solidFill>
              </a:rPr>
              <a:t>th</a:t>
            </a:r>
            <a:r>
              <a:rPr lang="en-US" sz="4400" dirty="0" smtClean="0">
                <a:solidFill>
                  <a:schemeClr val="tx1"/>
                </a:solidFill>
              </a:rPr>
              <a:t>. 75% Off your order if you spend more than $200 through the 13</a:t>
            </a:r>
            <a:r>
              <a:rPr lang="en-US" sz="4400" baseline="30000" dirty="0" smtClean="0">
                <a:solidFill>
                  <a:schemeClr val="tx1"/>
                </a:solidFill>
              </a:rPr>
              <a:t>th</a:t>
            </a:r>
            <a:r>
              <a:rPr lang="en-US" sz="44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9234" y="950708"/>
            <a:ext cx="770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Johnny.Manziel@outlook.com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87236" y="180109"/>
            <a:ext cx="1343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Direct Marketing </a:t>
            </a:r>
            <a:endParaRPr lang="en-US" sz="1050" dirty="0"/>
          </a:p>
        </p:txBody>
      </p:sp>
      <p:sp>
        <p:nvSpPr>
          <p:cNvPr id="8" name="Rectangle 7"/>
          <p:cNvSpPr/>
          <p:nvPr/>
        </p:nvSpPr>
        <p:spPr>
          <a:xfrm>
            <a:off x="1011382" y="2992581"/>
            <a:ext cx="10155382" cy="37268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17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rewards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336" y="914400"/>
            <a:ext cx="13575797" cy="511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81198" y="2064329"/>
            <a:ext cx="6331527" cy="2507672"/>
          </a:xfrm>
          <a:prstGeom prst="rect">
            <a:avLst/>
          </a:prstGeom>
          <a:solidFill>
            <a:srgbClr val="191618"/>
          </a:solidFill>
          <a:ln>
            <a:solidFill>
              <a:srgbClr val="1816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82980" y="3117274"/>
            <a:ext cx="6331527" cy="2507672"/>
          </a:xfrm>
          <a:prstGeom prst="rect">
            <a:avLst/>
          </a:prstGeom>
          <a:solidFill>
            <a:srgbClr val="191618"/>
          </a:solidFill>
          <a:ln>
            <a:solidFill>
              <a:srgbClr val="1816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67600" y="5140036"/>
            <a:ext cx="224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Rewards</a:t>
            </a:r>
            <a:r>
              <a:rPr lang="en-US" sz="2800" dirty="0" smtClean="0">
                <a:solidFill>
                  <a:schemeClr val="bg1"/>
                </a:solidFill>
              </a:rPr>
              <a:t>Card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2873" y="5624946"/>
            <a:ext cx="245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223-5669-233-65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3903" y="2064329"/>
            <a:ext cx="6432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Foot</a:t>
            </a:r>
            <a:r>
              <a:rPr lang="en-US" sz="6000" dirty="0" smtClean="0">
                <a:solidFill>
                  <a:schemeClr val="bg1"/>
                </a:solidFill>
              </a:rPr>
              <a:t>work's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3903" y="3117274"/>
            <a:ext cx="3983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Shoes, its that easy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818" y="180110"/>
            <a:ext cx="17733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Sales Promotion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9559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36" y="20382"/>
            <a:ext cx="7406511" cy="68504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72145" y="20382"/>
            <a:ext cx="7855528" cy="533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2473" y="3380509"/>
            <a:ext cx="14547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business “FootWorks” just opened today and the business is just ran by 1 man. He says “I already have 3 NFL players wanting me to make them a new pair of cleats and I couldn’t be more than happy to do that for them. </a:t>
            </a:r>
            <a:endParaRPr lang="en-US" sz="1200" dirty="0"/>
          </a:p>
          <a:p>
            <a:r>
              <a:rPr lang="en-US" sz="1200" dirty="0"/>
              <a:t> </a:t>
            </a:r>
            <a:r>
              <a:rPr lang="en-US" sz="1200" dirty="0" smtClean="0"/>
              <a:t>      One of the players is Johnny Manziel and he is excited to see the finish product of his new cleats and says 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668982" y="2563091"/>
            <a:ext cx="2840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“I cant wait to use my new cleats this season, It will be an honor to play and his cleats and all the work he put into them.”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This is a new start for his business and I am really excited to see how it all comes out for him.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2667241" y="3121677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62780" y="3011177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26977" y="3098372"/>
            <a:ext cx="976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99"/>
                </a:solidFill>
              </a:rPr>
              <a:t>FootWorks</a:t>
            </a:r>
            <a:endParaRPr lang="en-US" sz="1200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545" y="249382"/>
            <a:ext cx="15794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Print Media</a:t>
            </a:r>
            <a:endParaRPr lang="en-US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4668982" y="4336473"/>
            <a:ext cx="2840182" cy="147732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Footwork's</a:t>
            </a:r>
          </a:p>
          <a:p>
            <a:r>
              <a:rPr lang="en-US" dirty="0" smtClean="0"/>
              <a:t>Leg works is doing a 50% off from now to December 10</a:t>
            </a:r>
            <a:r>
              <a:rPr lang="en-US" baseline="30000" dirty="0" smtClean="0"/>
              <a:t>th</a:t>
            </a:r>
            <a:r>
              <a:rPr lang="en-US" dirty="0" smtClean="0"/>
              <a:t>. Don’t miss this opportunity.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64" y="2526723"/>
            <a:ext cx="3810000" cy="28575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 rot="1138319">
            <a:off x="5999017" y="1377746"/>
            <a:ext cx="2757055" cy="2189017"/>
          </a:xfrm>
          <a:prstGeom prst="wedgeEllipseCallou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00800" y="1704110"/>
            <a:ext cx="1898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Order from our website today and get 25% off your order!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545" y="249382"/>
            <a:ext cx="15794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Broadcast Media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0691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2" y="1044665"/>
            <a:ext cx="8069942" cy="4219908"/>
          </a:xfrm>
          <a:prstGeom prst="rect">
            <a:avLst/>
          </a:prstGeom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90" y="645860"/>
            <a:ext cx="8684887" cy="477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1746" y="2384519"/>
            <a:ext cx="8054768" cy="20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96572" y="2230581"/>
            <a:ext cx="7492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Just asked the owner of @FootWorks to build me a new pair of cleats for this upcoming season. Cant wait to see the finished product! Big shout out to @FootWorks for doing this for me! #Blessed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8545" y="249382"/>
            <a:ext cx="15794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Publicity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1048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Image result for f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1418"/>
            <a:ext cx="8671186" cy="867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445047" y="1262723"/>
            <a:ext cx="1687818" cy="12607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03683" y="1423343"/>
            <a:ext cx="491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628137" y="1551180"/>
            <a:ext cx="1039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9731" y="1812790"/>
            <a:ext cx="3165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FootWorks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8137" y="2171766"/>
            <a:ext cx="2909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u="sng" dirty="0" smtClean="0">
                <a:solidFill>
                  <a:schemeClr val="bg1"/>
                </a:solidFill>
              </a:rPr>
              <a:t>Shoes, Its that easy</a:t>
            </a:r>
            <a:endParaRPr lang="en-US" sz="1100" i="1" u="sng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545" y="249382"/>
            <a:ext cx="15794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Specialty Media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2024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84" y="170728"/>
            <a:ext cx="6425334" cy="639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7821625">
            <a:off x="4292843" y="1674426"/>
            <a:ext cx="360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Footwork's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73" y="170729"/>
            <a:ext cx="42949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Specialty Advertising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7384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07673" y="3273437"/>
            <a:ext cx="4031672" cy="30777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800" y="3312699"/>
            <a:ext cx="4073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Click here for 50% off your next order at footwork's!</a:t>
            </a:r>
            <a:endParaRPr lang="en-US" sz="14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3382" y="124691"/>
            <a:ext cx="2161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Online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7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32" y="1015197"/>
            <a:ext cx="7891405" cy="56904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87636" y="1551709"/>
            <a:ext cx="124691" cy="498764"/>
          </a:xfrm>
          <a:prstGeom prst="rect">
            <a:avLst/>
          </a:prstGeom>
          <a:solidFill>
            <a:srgbClr val="5A5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95268" y="1191491"/>
            <a:ext cx="709425" cy="36021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95268" y="1125379"/>
            <a:ext cx="12483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Foot Works</a:t>
            </a:r>
          </a:p>
        </p:txBody>
      </p:sp>
      <p:sp>
        <p:nvSpPr>
          <p:cNvPr id="7" name="Curved Down Ribbon 6"/>
          <p:cNvSpPr/>
          <p:nvPr/>
        </p:nvSpPr>
        <p:spPr>
          <a:xfrm>
            <a:off x="4695268" y="1335903"/>
            <a:ext cx="192541" cy="180816"/>
          </a:xfrm>
          <a:prstGeom prst="ellipseRibbon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0625" y="1299353"/>
            <a:ext cx="2471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en-US" sz="1050" dirty="0"/>
          </a:p>
        </p:txBody>
      </p:sp>
      <p:sp>
        <p:nvSpPr>
          <p:cNvPr id="9" name="Rectangle 8"/>
          <p:cNvSpPr/>
          <p:nvPr/>
        </p:nvSpPr>
        <p:spPr>
          <a:xfrm>
            <a:off x="4677936" y="1348657"/>
            <a:ext cx="3097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39169" y="1426320"/>
            <a:ext cx="1289133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>
                <a:solidFill>
                  <a:schemeClr val="bg1"/>
                </a:solidFill>
              </a:rPr>
              <a:t>Shoes, its that easy!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91538" y="1332687"/>
            <a:ext cx="801822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Made just how you imagined.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10836"/>
            <a:ext cx="1565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Sales Promotion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04691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423442"/>
            <a:ext cx="7162800" cy="6434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0836"/>
            <a:ext cx="14685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Public Relations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3556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364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Bullitt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Johnston, Braden</dc:creator>
  <cp:lastModifiedBy>Morris, Marla</cp:lastModifiedBy>
  <cp:revision>28</cp:revision>
  <dcterms:created xsi:type="dcterms:W3CDTF">2017-11-28T14:57:58Z</dcterms:created>
  <dcterms:modified xsi:type="dcterms:W3CDTF">2017-12-05T15:21:11Z</dcterms:modified>
</cp:coreProperties>
</file>