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4" r:id="rId4"/>
    <p:sldId id="263" r:id="rId5"/>
    <p:sldId id="265" r:id="rId6"/>
    <p:sldId id="257" r:id="rId7"/>
    <p:sldId id="262" r:id="rId8"/>
    <p:sldId id="266" r:id="rId9"/>
    <p:sldId id="258" r:id="rId10"/>
    <p:sldId id="260" r:id="rId11"/>
    <p:sldId id="261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8DB7274-612F-4A16-BFA5-F0E954B85EB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545A2F5-AB06-4E53-8062-36455660F9A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64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274-612F-4A16-BFA5-F0E954B85EB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A2F5-AB06-4E53-8062-36455660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7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274-612F-4A16-BFA5-F0E954B85EB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A2F5-AB06-4E53-8062-36455660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66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274-612F-4A16-BFA5-F0E954B85EB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A2F5-AB06-4E53-8062-36455660F9A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0885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274-612F-4A16-BFA5-F0E954B85EB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A2F5-AB06-4E53-8062-36455660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01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274-612F-4A16-BFA5-F0E954B85EB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A2F5-AB06-4E53-8062-36455660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2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274-612F-4A16-BFA5-F0E954B85EB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A2F5-AB06-4E53-8062-36455660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66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274-612F-4A16-BFA5-F0E954B85EB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A2F5-AB06-4E53-8062-36455660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47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274-612F-4A16-BFA5-F0E954B85EB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A2F5-AB06-4E53-8062-36455660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8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274-612F-4A16-BFA5-F0E954B85EB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A2F5-AB06-4E53-8062-36455660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1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274-612F-4A16-BFA5-F0E954B85EB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A2F5-AB06-4E53-8062-36455660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274-612F-4A16-BFA5-F0E954B85EB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A2F5-AB06-4E53-8062-36455660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8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274-612F-4A16-BFA5-F0E954B85EB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A2F5-AB06-4E53-8062-36455660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8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274-612F-4A16-BFA5-F0E954B85EB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A2F5-AB06-4E53-8062-36455660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5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274-612F-4A16-BFA5-F0E954B85EB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A2F5-AB06-4E53-8062-36455660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2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274-612F-4A16-BFA5-F0E954B85EB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A2F5-AB06-4E53-8062-36455660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8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7274-612F-4A16-BFA5-F0E954B85EB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A2F5-AB06-4E53-8062-36455660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1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8DB7274-612F-4A16-BFA5-F0E954B85EB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545A2F5-AB06-4E53-8062-36455660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Chedwins sporting goods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@123 </a:t>
            </a:r>
            <a:r>
              <a:rPr lang="en-US" dirty="0" err="1" smtClean="0"/>
              <a:t>bigwood</a:t>
            </a:r>
            <a:r>
              <a:rPr lang="en-US" dirty="0" smtClean="0"/>
              <a:t>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185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selling </a:t>
            </a:r>
            <a:endParaRPr lang="en-US" dirty="0"/>
          </a:p>
        </p:txBody>
      </p:sp>
      <p:pic>
        <p:nvPicPr>
          <p:cNvPr id="3074" name="Picture 2" descr="Image result for worker calling someon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62100"/>
            <a:ext cx="79629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7150100" y="0"/>
            <a:ext cx="5041900" cy="30353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02600" y="698500"/>
            <a:ext cx="325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Hay  sir did you know Chedwins sport is have a sell and their sell is 50% percent off this is the best time to get the right equipment for your sun/daughter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76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publicity</a:t>
            </a:r>
            <a:endParaRPr lang="en-US" dirty="0"/>
          </a:p>
        </p:txBody>
      </p:sp>
      <p:pic>
        <p:nvPicPr>
          <p:cNvPr id="4098" name="Picture 2" descr="Image result for lebron james tweet about trump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2911" y="2063750"/>
            <a:ext cx="5720727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3724" y="2870200"/>
            <a:ext cx="54991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“I went to Chedwins sporting goods on Monday to buy my  son  basketball  shoes.  and I would say it was one of the best place I have seen ,but the basketball court !!!</a:t>
            </a:r>
          </a:p>
          <a:p>
            <a:r>
              <a:rPr lang="en-US" dirty="0" smtClean="0"/>
              <a:t>I would say if you every  need sport equipment go there for sure”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6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0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Advertisement </a:t>
            </a:r>
            <a:endParaRPr lang="en-US" dirty="0"/>
          </a:p>
        </p:txBody>
      </p:sp>
      <p:pic>
        <p:nvPicPr>
          <p:cNvPr id="2056" name="Picture 8" descr="Image result for blank newspaper templat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97" y="1878067"/>
            <a:ext cx="5537929" cy="454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426139">
            <a:off x="4963984" y="2553378"/>
            <a:ext cx="3685886" cy="1080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60" name="Picture 12" descr="Image result for high schools football player of the we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888" y="2934439"/>
            <a:ext cx="1816874" cy="121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46888" y="4386070"/>
            <a:ext cx="3809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 the right equipment any  thing is possible  .Congrats on David Peterson  for being the player of the week @Christian academy high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862212" y="3078098"/>
            <a:ext cx="149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schools player of the       week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44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Advertisement/specialty media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91656" y="2114550"/>
            <a:ext cx="4967287" cy="3311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791396">
            <a:off x="4368800" y="358564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Chedwins sporting goods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00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71" y="-162502"/>
            <a:ext cx="10396882" cy="1151965"/>
          </a:xfrm>
        </p:spPr>
        <p:txBody>
          <a:bodyPr/>
          <a:lstStyle/>
          <a:p>
            <a:r>
              <a:rPr lang="en-US" dirty="0" smtClean="0"/>
              <a:t>Online advertisement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685800"/>
            <a:ext cx="7333475" cy="5062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18100" y="2832100"/>
            <a:ext cx="1617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66FF"/>
                </a:solidFill>
              </a:rPr>
              <a:t>Chedwins sporting goods </a:t>
            </a:r>
            <a:endParaRPr lang="en-US" sz="1050" dirty="0">
              <a:solidFill>
                <a:srgbClr val="0066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100" y="3121434"/>
            <a:ext cx="1447800" cy="87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6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media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8100" y="1837765"/>
            <a:ext cx="5003800" cy="3775635"/>
          </a:xfrm>
          <a:prstGeom prst="rect">
            <a:avLst/>
          </a:prstGeom>
        </p:spPr>
      </p:pic>
      <p:cxnSp>
        <p:nvCxnSpPr>
          <p:cNvPr id="9" name="Straight Connector 8"/>
          <p:cNvCxnSpPr>
            <a:stCxn id="11" idx="3"/>
          </p:cNvCxnSpPr>
          <p:nvPr/>
        </p:nvCxnSpPr>
        <p:spPr>
          <a:xfrm flipV="1">
            <a:off x="6934200" y="5137150"/>
            <a:ext cx="336550" cy="107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84242" y="5029200"/>
            <a:ext cx="10499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Chedwins sporting goods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77323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1.Broadcast media </a:t>
            </a:r>
            <a:endParaRPr lang="en-US" dirty="0"/>
          </a:p>
        </p:txBody>
      </p:sp>
      <p:pic>
        <p:nvPicPr>
          <p:cNvPr id="4" name="Content Placeholder 3" descr="Image result for radio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447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893762" y="1449209"/>
            <a:ext cx="3919538" cy="240109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20849" y="1952119"/>
            <a:ext cx="2265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Chad sporting good is have a buy one get one sell. Just come on down @142 big wooded way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1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promotion, sponsorship  </a:t>
            </a:r>
            <a:endParaRPr lang="en-US" dirty="0"/>
          </a:p>
        </p:txBody>
      </p:sp>
      <p:pic>
        <p:nvPicPr>
          <p:cNvPr id="1026" name="Picture 2" descr="Image result for adidas american football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932779"/>
            <a:ext cx="5117811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flipH="1">
            <a:off x="4165598" y="2115342"/>
            <a:ext cx="2158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Chedwins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Sporting goods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1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relation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218824" y="1837764"/>
            <a:ext cx="3734801" cy="26199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2500" y="20701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Chedwins sporting goods is have </a:t>
            </a:r>
            <a:r>
              <a:rPr lang="en-US" dirty="0"/>
              <a:t>a </a:t>
            </a:r>
            <a:r>
              <a:rPr lang="en-US" dirty="0" smtClean="0"/>
              <a:t>committee cook out if you live in the metro booming  you can get your equipment free if your son/daughter  play a sport we can get what you   need !!!! </a:t>
            </a:r>
            <a:r>
              <a:rPr lang="en-US" smtClean="0"/>
              <a:t>But limited </a:t>
            </a:r>
            <a:r>
              <a:rPr lang="en-US" dirty="0" smtClean="0"/>
              <a:t>time offer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36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3335"/>
            <a:ext cx="955445" cy="853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Flowchart: Process 3"/>
          <p:cNvSpPr/>
          <p:nvPr/>
        </p:nvSpPr>
        <p:spPr>
          <a:xfrm>
            <a:off x="685801" y="1790700"/>
            <a:ext cx="10515600" cy="31369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2" y="1692357"/>
            <a:ext cx="10071100" cy="44253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9824813">
            <a:off x="2770106" y="2610791"/>
            <a:ext cx="2401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Hi there !!. I am from Chedwins sporting and good and just wanted to tell you about are summer sport sell that have soccer, football, tennis, basketball etc. , They  all are on sell . Or go online use the cod sells for 27% of your order</a:t>
            </a:r>
          </a:p>
          <a:p>
            <a:r>
              <a:rPr lang="en-US" dirty="0" smtClean="0"/>
              <a:t>402287</a:t>
            </a:r>
          </a:p>
          <a:p>
            <a:r>
              <a:rPr lang="en-US" dirty="0" smtClean="0"/>
              <a:t>324 big wooded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9581791">
            <a:off x="5410286" y="2244158"/>
            <a:ext cx="947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   Chedwins sporting            goods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43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209</TotalTime>
  <Words>271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Adobe Arabic</vt:lpstr>
      <vt:lpstr>Arial</vt:lpstr>
      <vt:lpstr>Impact</vt:lpstr>
      <vt:lpstr>Main Event</vt:lpstr>
      <vt:lpstr>Chedwins sporting goods </vt:lpstr>
      <vt:lpstr>Advertisement </vt:lpstr>
      <vt:lpstr>Advertisement/specialty media</vt:lpstr>
      <vt:lpstr>Online advertisement </vt:lpstr>
      <vt:lpstr>Print media</vt:lpstr>
      <vt:lpstr>1.Broadcast media </vt:lpstr>
      <vt:lpstr>Sales promotion, sponsorship  </vt:lpstr>
      <vt:lpstr>Public relation</vt:lpstr>
      <vt:lpstr>Direct </vt:lpstr>
      <vt:lpstr>Personal selling </vt:lpstr>
      <vt:lpstr>publicity</vt:lpstr>
      <vt:lpstr>PowerPoint Presentation</vt:lpstr>
    </vt:vector>
  </TitlesOfParts>
  <Company>Bullitt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Chedwins sporting goods</dc:title>
  <dc:creator>Vixamar, Chedwins</dc:creator>
  <cp:lastModifiedBy>Morris, Marla</cp:lastModifiedBy>
  <cp:revision>21</cp:revision>
  <dcterms:created xsi:type="dcterms:W3CDTF">2017-11-27T18:56:52Z</dcterms:created>
  <dcterms:modified xsi:type="dcterms:W3CDTF">2017-12-05T16:26:36Z</dcterms:modified>
</cp:coreProperties>
</file>