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4639032C-AFC1-4E3A-86B7-8C17E9D3127F}"/>
    <pc:docChg chg="addSld modSld modSection">
      <pc:chgData name="" userId="" providerId="" clId="Web-{4639032C-AFC1-4E3A-86B7-8C17E9D3127F}" dt="2017-11-30T14:14:29.596" v="84"/>
      <pc:docMkLst>
        <pc:docMk/>
      </pc:docMkLst>
      <pc:sldChg chg="modSp">
        <pc:chgData name="" userId="" providerId="" clId="Web-{4639032C-AFC1-4E3A-86B7-8C17E9D3127F}" dt="2017-11-30T14:13:08.191" v="81"/>
        <pc:sldMkLst>
          <pc:docMk/>
          <pc:sldMk cId="3402371617" sldId="256"/>
        </pc:sldMkLst>
        <pc:spChg chg="mod">
          <ac:chgData name="" userId="" providerId="" clId="Web-{4639032C-AFC1-4E3A-86B7-8C17E9D3127F}" dt="2017-11-30T14:13:08.191" v="81"/>
          <ac:spMkLst>
            <pc:docMk/>
            <pc:sldMk cId="3402371617" sldId="256"/>
            <ac:spMk id="2" creationId="{00000000-0000-0000-0000-000000000000}"/>
          </ac:spMkLst>
        </pc:spChg>
      </pc:sldChg>
      <pc:sldChg chg="modSp">
        <pc:chgData name="" userId="" providerId="" clId="Web-{4639032C-AFC1-4E3A-86B7-8C17E9D3127F}" dt="2017-11-30T14:13:01.285" v="80"/>
        <pc:sldMkLst>
          <pc:docMk/>
          <pc:sldMk cId="150439170" sldId="257"/>
        </pc:sldMkLst>
        <pc:spChg chg="mod">
          <ac:chgData name="" userId="" providerId="" clId="Web-{4639032C-AFC1-4E3A-86B7-8C17E9D3127F}" dt="2017-11-30T14:12:49.160" v="77"/>
          <ac:spMkLst>
            <pc:docMk/>
            <pc:sldMk cId="150439170" sldId="257"/>
            <ac:spMk id="5" creationId="{009DEC5D-DB5E-4D1D-85D3-6DDB48567552}"/>
          </ac:spMkLst>
        </pc:spChg>
        <pc:picChg chg="mod">
          <ac:chgData name="" userId="" providerId="" clId="Web-{4639032C-AFC1-4E3A-86B7-8C17E9D3127F}" dt="2017-11-30T14:13:01.285" v="80"/>
          <ac:picMkLst>
            <pc:docMk/>
            <pc:sldMk cId="150439170" sldId="257"/>
            <ac:picMk id="4" creationId="{5F363341-79E0-4355-890E-44DEB7EDE3AB}"/>
          </ac:picMkLst>
        </pc:picChg>
      </pc:sldChg>
      <pc:sldChg chg="new">
        <pc:chgData name="" userId="" providerId="" clId="Web-{4639032C-AFC1-4E3A-86B7-8C17E9D3127F}" dt="2017-11-30T14:14:29.596" v="84"/>
        <pc:sldMkLst>
          <pc:docMk/>
          <pc:sldMk cId="2672610348" sldId="258"/>
        </pc:sldMkLst>
      </pc:sldChg>
    </pc:docChg>
  </pc:docChgLst>
  <pc:docChgLst>
    <pc:chgData clId="Web-{8FCBA81C-BF7C-48F8-8A6B-C311058AC096}"/>
    <pc:docChg chg="addSld modSld modSection">
      <pc:chgData name="" userId="" providerId="" clId="Web-{8FCBA81C-BF7C-48F8-8A6B-C311058AC096}" dt="2017-12-05T14:19:16.306" v="145"/>
      <pc:docMkLst>
        <pc:docMk/>
      </pc:docMkLst>
      <pc:sldChg chg="addSp delSp modSp">
        <pc:chgData name="" userId="" providerId="" clId="Web-{8FCBA81C-BF7C-48F8-8A6B-C311058AC096}" dt="2017-12-05T14:13:44.388" v="82"/>
        <pc:sldMkLst>
          <pc:docMk/>
          <pc:sldMk cId="2545360006" sldId="261"/>
        </pc:sldMkLst>
        <pc:spChg chg="mod">
          <ac:chgData name="" userId="" providerId="" clId="Web-{8FCBA81C-BF7C-48F8-8A6B-C311058AC096}" dt="2017-12-05T14:13:44.388" v="82"/>
          <ac:spMkLst>
            <pc:docMk/>
            <pc:sldMk cId="2545360006" sldId="261"/>
            <ac:spMk id="2" creationId="{0E1B0DF7-A444-4F99-8882-49B5C261D779}"/>
          </ac:spMkLst>
        </pc:spChg>
        <pc:spChg chg="del">
          <ac:chgData name="" userId="" providerId="" clId="Web-{8FCBA81C-BF7C-48F8-8A6B-C311058AC096}" dt="2017-12-05T14:12:16.639" v="0"/>
          <ac:spMkLst>
            <pc:docMk/>
            <pc:sldMk cId="2545360006" sldId="261"/>
            <ac:spMk id="3" creationId="{9E0AC177-74AB-4616-BF7D-C5503C238347}"/>
          </ac:spMkLst>
        </pc:spChg>
        <pc:spChg chg="add mod">
          <ac:chgData name="" userId="" providerId="" clId="Web-{8FCBA81C-BF7C-48F8-8A6B-C311058AC096}" dt="2017-12-05T14:13:25.357" v="57"/>
          <ac:spMkLst>
            <pc:docMk/>
            <pc:sldMk cId="2545360006" sldId="261"/>
            <ac:spMk id="6" creationId="{AA2B75E2-0419-4FFA-B59E-A26A4CD642E3}"/>
          </ac:spMkLst>
        </pc:spChg>
        <pc:picChg chg="add mod ord">
          <ac:chgData name="" userId="" providerId="" clId="Web-{8FCBA81C-BF7C-48F8-8A6B-C311058AC096}" dt="2017-12-05T14:12:25.717" v="2"/>
          <ac:picMkLst>
            <pc:docMk/>
            <pc:sldMk cId="2545360006" sldId="261"/>
            <ac:picMk id="4" creationId="{70FF1AE0-EFA1-414F-B3CC-E3AEF8F7A59E}"/>
          </ac:picMkLst>
        </pc:picChg>
      </pc:sldChg>
      <pc:sldChg chg="addSp delSp modSp new">
        <pc:chgData name="" userId="" providerId="" clId="Web-{8FCBA81C-BF7C-48F8-8A6B-C311058AC096}" dt="2017-12-05T14:16:45.636" v="112"/>
        <pc:sldMkLst>
          <pc:docMk/>
          <pc:sldMk cId="495479319" sldId="262"/>
        </pc:sldMkLst>
        <pc:spChg chg="mod">
          <ac:chgData name="" userId="" providerId="" clId="Web-{8FCBA81C-BF7C-48F8-8A6B-C311058AC096}" dt="2017-12-05T14:16:45.636" v="112"/>
          <ac:spMkLst>
            <pc:docMk/>
            <pc:sldMk cId="495479319" sldId="262"/>
            <ac:spMk id="2" creationId="{F7B4E968-EA03-4C67-B5AB-6F88B31C8C78}"/>
          </ac:spMkLst>
        </pc:spChg>
        <pc:spChg chg="del">
          <ac:chgData name="" userId="" providerId="" clId="Web-{8FCBA81C-BF7C-48F8-8A6B-C311058AC096}" dt="2017-12-05T14:16:15.245" v="85"/>
          <ac:spMkLst>
            <pc:docMk/>
            <pc:sldMk cId="495479319" sldId="262"/>
            <ac:spMk id="3" creationId="{023279B7-63F7-47A9-B6F4-95F7238FFB7D}"/>
          </ac:spMkLst>
        </pc:spChg>
        <pc:picChg chg="add mod ord">
          <ac:chgData name="" userId="" providerId="" clId="Web-{8FCBA81C-BF7C-48F8-8A6B-C311058AC096}" dt="2017-12-05T14:16:28.558" v="89"/>
          <ac:picMkLst>
            <pc:docMk/>
            <pc:sldMk cId="495479319" sldId="262"/>
            <ac:picMk id="4" creationId="{2DE43509-5E53-4F33-9151-3BA197010A06}"/>
          </ac:picMkLst>
        </pc:picChg>
      </pc:sldChg>
      <pc:sldChg chg="addSp delSp modSp new">
        <pc:chgData name="" userId="" providerId="" clId="Web-{8FCBA81C-BF7C-48F8-8A6B-C311058AC096}" dt="2017-12-05T14:19:16.306" v="145"/>
        <pc:sldMkLst>
          <pc:docMk/>
          <pc:sldMk cId="132414964" sldId="263"/>
        </pc:sldMkLst>
        <pc:spChg chg="mod">
          <ac:chgData name="" userId="" providerId="" clId="Web-{8FCBA81C-BF7C-48F8-8A6B-C311058AC096}" dt="2017-12-05T14:19:10.087" v="143"/>
          <ac:spMkLst>
            <pc:docMk/>
            <pc:sldMk cId="132414964" sldId="263"/>
            <ac:spMk id="2" creationId="{8575FD97-A1CD-4804-BB5F-DD132C26BA6F}"/>
          </ac:spMkLst>
        </pc:spChg>
        <pc:spChg chg="del">
          <ac:chgData name="" userId="" providerId="" clId="Web-{8FCBA81C-BF7C-48F8-8A6B-C311058AC096}" dt="2017-12-05T14:18:44.150" v="114"/>
          <ac:spMkLst>
            <pc:docMk/>
            <pc:sldMk cId="132414964" sldId="263"/>
            <ac:spMk id="3" creationId="{766C4FFB-D6AB-401E-8B53-827BF72A758D}"/>
          </ac:spMkLst>
        </pc:spChg>
        <pc:picChg chg="add mod ord">
          <ac:chgData name="" userId="" providerId="" clId="Web-{8FCBA81C-BF7C-48F8-8A6B-C311058AC096}" dt="2017-12-05T14:19:16.306" v="145"/>
          <ac:picMkLst>
            <pc:docMk/>
            <pc:sldMk cId="132414964" sldId="263"/>
            <ac:picMk id="4" creationId="{1F6E7458-56EC-415E-888B-6512AFD5D618}"/>
          </ac:picMkLst>
        </pc:picChg>
      </pc:sldChg>
    </pc:docChg>
  </pc:docChgLst>
  <pc:docChgLst>
    <pc:chgData clId="Web-{612FD410-2FB8-443B-A245-9DED0B66207A}"/>
    <pc:docChg chg="addSld delSld modSld modSection">
      <pc:chgData name="" userId="" providerId="" clId="Web-{612FD410-2FB8-443B-A245-9DED0B66207A}" dt="2017-11-30T14:22:12.756" v="62"/>
      <pc:docMkLst>
        <pc:docMk/>
      </pc:docMkLst>
      <pc:sldChg chg="addSp modSp new">
        <pc:chgData name="" userId="" providerId="" clId="Web-{612FD410-2FB8-443B-A245-9DED0B66207A}" dt="2017-11-30T14:22:10.866" v="60"/>
        <pc:sldMkLst>
          <pc:docMk/>
          <pc:sldMk cId="492722987" sldId="258"/>
        </pc:sldMkLst>
        <pc:spChg chg="add mod">
          <ac:chgData name="" userId="" providerId="" clId="Web-{612FD410-2FB8-443B-A245-9DED0B66207A}" dt="2017-11-30T14:22:10.866" v="60"/>
          <ac:spMkLst>
            <pc:docMk/>
            <pc:sldMk cId="492722987" sldId="258"/>
            <ac:spMk id="5" creationId="{A1DAE6F4-8319-47B6-9E96-F9E93FF71FB4}"/>
          </ac:spMkLst>
        </pc:spChg>
        <pc:picChg chg="add mod">
          <ac:chgData name="" userId="" providerId="" clId="Web-{612FD410-2FB8-443B-A245-9DED0B66207A}" dt="2017-11-30T14:19:38.508" v="18"/>
          <ac:picMkLst>
            <pc:docMk/>
            <pc:sldMk cId="492722987" sldId="258"/>
            <ac:picMk id="3" creationId="{EFFFDF09-0282-4941-9D59-65F7B754CE3F}"/>
          </ac:picMkLst>
        </pc:picChg>
      </pc:sldChg>
      <pc:sldChg chg="addSp modSp del">
        <pc:chgData name="" userId="" providerId="" clId="Web-{612FD410-2FB8-443B-A245-9DED0B66207A}" dt="2017-11-30T14:18:33.212" v="9"/>
        <pc:sldMkLst>
          <pc:docMk/>
          <pc:sldMk cId="2703264210" sldId="258"/>
        </pc:sldMkLst>
        <pc:spChg chg="mod">
          <ac:chgData name="" userId="" providerId="" clId="Web-{612FD410-2FB8-443B-A245-9DED0B66207A}" dt="2017-11-30T14:18:06.057" v="0"/>
          <ac:spMkLst>
            <pc:docMk/>
            <pc:sldMk cId="2703264210" sldId="258"/>
            <ac:spMk id="3" creationId="{B88F6044-C443-4813-A3D7-1D53813950BF}"/>
          </ac:spMkLst>
        </pc:spChg>
        <pc:spChg chg="add mod">
          <ac:chgData name="" userId="" providerId="" clId="Web-{612FD410-2FB8-443B-A245-9DED0B66207A}" dt="2017-11-30T14:18:14.869" v="6"/>
          <ac:spMkLst>
            <pc:docMk/>
            <pc:sldMk cId="2703264210" sldId="258"/>
            <ac:spMk id="4" creationId="{290D2FB7-9D8A-4246-A9BD-8B5C019DE3DB}"/>
          </ac:spMkLst>
        </pc:spChg>
      </pc:sldChg>
    </pc:docChg>
  </pc:docChgLst>
  <pc:docChgLst>
    <pc:chgData clId="Web-{2AC897A3-7C02-466F-ACF8-F62AE412DDBD}"/>
    <pc:docChg chg="modSld">
      <pc:chgData name="" userId="" providerId="" clId="Web-{2AC897A3-7C02-466F-ACF8-F62AE412DDBD}" dt="2017-12-01T14:02:53.391" v="6"/>
      <pc:docMkLst>
        <pc:docMk/>
      </pc:docMkLst>
      <pc:sldChg chg="addSp delSp modSp">
        <pc:chgData name="" userId="" providerId="" clId="Web-{2AC897A3-7C02-466F-ACF8-F62AE412DDBD}" dt="2017-12-01T14:02:53.391" v="6"/>
        <pc:sldMkLst>
          <pc:docMk/>
          <pc:sldMk cId="150439170" sldId="257"/>
        </pc:sldMkLst>
        <pc:spChg chg="add del">
          <ac:chgData name="" userId="" providerId="" clId="Web-{2AC897A3-7C02-466F-ACF8-F62AE412DDBD}" dt="2017-12-01T14:02:44.516" v="3"/>
          <ac:spMkLst>
            <pc:docMk/>
            <pc:sldMk cId="150439170" sldId="257"/>
            <ac:spMk id="6" creationId="{AFBFBE3F-0848-442D-8EB0-FAF8CF006F06}"/>
          </ac:spMkLst>
        </pc:spChg>
        <pc:spChg chg="add mod">
          <ac:chgData name="" userId="" providerId="" clId="Web-{2AC897A3-7C02-466F-ACF8-F62AE412DDBD}" dt="2017-12-01T14:02:53.391" v="6"/>
          <ac:spMkLst>
            <pc:docMk/>
            <pc:sldMk cId="150439170" sldId="257"/>
            <ac:spMk id="7" creationId="{CE21C078-A373-47DF-B83A-77A8985571D7}"/>
          </ac:spMkLst>
        </pc:spChg>
      </pc:sldChg>
    </pc:docChg>
  </pc:docChgLst>
  <pc:docChgLst>
    <pc:chgData clId="Web-{B43508F3-8BD1-4046-9A69-E68454A54E9C}"/>
    <pc:docChg chg="modSld">
      <pc:chgData name="" userId="" providerId="" clId="Web-{B43508F3-8BD1-4046-9A69-E68454A54E9C}" dt="2017-12-05T14:10:47.710" v="30"/>
      <pc:docMkLst>
        <pc:docMk/>
      </pc:docMkLst>
      <pc:sldChg chg="delSp modSp">
        <pc:chgData name="" userId="" providerId="" clId="Web-{B43508F3-8BD1-4046-9A69-E68454A54E9C}" dt="2017-12-05T14:09:35.566" v="1"/>
        <pc:sldMkLst>
          <pc:docMk/>
          <pc:sldMk cId="150439170" sldId="257"/>
        </pc:sldMkLst>
        <pc:spChg chg="mod">
          <ac:chgData name="" userId="" providerId="" clId="Web-{B43508F3-8BD1-4046-9A69-E68454A54E9C}" dt="2017-12-05T14:09:35.566" v="1"/>
          <ac:spMkLst>
            <pc:docMk/>
            <pc:sldMk cId="150439170" sldId="257"/>
            <ac:spMk id="5" creationId="{009DEC5D-DB5E-4D1D-85D3-6DDB48567552}"/>
          </ac:spMkLst>
        </pc:spChg>
        <pc:spChg chg="del">
          <ac:chgData name="" userId="" providerId="" clId="Web-{B43508F3-8BD1-4046-9A69-E68454A54E9C}" dt="2017-12-05T14:09:29.472" v="0"/>
          <ac:spMkLst>
            <pc:docMk/>
            <pc:sldMk cId="150439170" sldId="257"/>
            <ac:spMk id="7" creationId="{CE21C078-A373-47DF-B83A-77A8985571D7}"/>
          </ac:spMkLst>
        </pc:spChg>
      </pc:sldChg>
      <pc:sldChg chg="addSp modSp">
        <pc:chgData name="" userId="" providerId="" clId="Web-{B43508F3-8BD1-4046-9A69-E68454A54E9C}" dt="2017-12-05T14:10:47.710" v="30"/>
        <pc:sldMkLst>
          <pc:docMk/>
          <pc:sldMk cId="1064529879" sldId="259"/>
        </pc:sldMkLst>
        <pc:spChg chg="mod">
          <ac:chgData name="" userId="" providerId="" clId="Web-{B43508F3-8BD1-4046-9A69-E68454A54E9C}" dt="2017-12-05T14:10:23.412" v="11"/>
          <ac:spMkLst>
            <pc:docMk/>
            <pc:sldMk cId="1064529879" sldId="259"/>
            <ac:spMk id="4" creationId="{E67E8997-81D7-4D56-A211-3F643CFE6E0B}"/>
          </ac:spMkLst>
        </pc:spChg>
        <pc:spChg chg="mod">
          <ac:chgData name="" userId="" providerId="" clId="Web-{B43508F3-8BD1-4046-9A69-E68454A54E9C}" dt="2017-12-05T14:10:08.349" v="7"/>
          <ac:spMkLst>
            <pc:docMk/>
            <pc:sldMk cId="1064529879" sldId="259"/>
            <ac:spMk id="6" creationId="{7F4B25C5-96F1-4ABC-865D-236469E2117F}"/>
          </ac:spMkLst>
        </pc:spChg>
        <pc:spChg chg="add mod">
          <ac:chgData name="" userId="" providerId="" clId="Web-{B43508F3-8BD1-4046-9A69-E68454A54E9C}" dt="2017-12-05T14:10:47.710" v="30"/>
          <ac:spMkLst>
            <pc:docMk/>
            <pc:sldMk cId="1064529879" sldId="259"/>
            <ac:spMk id="7" creationId="{AC199550-13DC-4B1F-B6C7-D918BD4E1D9B}"/>
          </ac:spMkLst>
        </pc:spChg>
      </pc:sldChg>
    </pc:docChg>
  </pc:docChgLst>
  <pc:docChgLst>
    <pc:chgData clId="Web-{967A755B-92A3-4F84-86DF-8C986A1176C4}"/>
    <pc:docChg chg="addSld delSld modSld">
      <pc:chgData name="" userId="" providerId="" clId="Web-{967A755B-92A3-4F84-86DF-8C986A1176C4}" dt="2017-11-30T14:17:52.552" v="13"/>
      <pc:docMkLst>
        <pc:docMk/>
      </pc:docMkLst>
      <pc:sldChg chg="del">
        <pc:chgData name="" userId="" providerId="" clId="Web-{967A755B-92A3-4F84-86DF-8C986A1176C4}" dt="2017-11-30T14:16:49.866" v="0"/>
        <pc:sldMkLst>
          <pc:docMk/>
          <pc:sldMk cId="3402371617" sldId="256"/>
        </pc:sldMkLst>
      </pc:sldChg>
      <pc:sldChg chg="del">
        <pc:chgData name="" userId="" providerId="" clId="Web-{967A755B-92A3-4F84-86DF-8C986A1176C4}" dt="2017-11-30T14:16:53.162" v="1"/>
        <pc:sldMkLst>
          <pc:docMk/>
          <pc:sldMk cId="2672610348" sldId="258"/>
        </pc:sldMkLst>
      </pc:sldChg>
      <pc:sldChg chg="delSp modSp add replId">
        <pc:chgData name="" userId="" providerId="" clId="Web-{967A755B-92A3-4F84-86DF-8C986A1176C4}" dt="2017-11-30T14:17:48.224" v="11"/>
        <pc:sldMkLst>
          <pc:docMk/>
          <pc:sldMk cId="2703264210" sldId="258"/>
        </pc:sldMkLst>
        <pc:spChg chg="mod">
          <ac:chgData name="" userId="" providerId="" clId="Web-{967A755B-92A3-4F84-86DF-8C986A1176C4}" dt="2017-11-30T14:17:48.224" v="11"/>
          <ac:spMkLst>
            <pc:docMk/>
            <pc:sldMk cId="2703264210" sldId="258"/>
            <ac:spMk id="3" creationId="{B88F6044-C443-4813-A3D7-1D53813950BF}"/>
          </ac:spMkLst>
        </pc:spChg>
        <pc:spChg chg="mod">
          <ac:chgData name="" userId="" providerId="" clId="Web-{967A755B-92A3-4F84-86DF-8C986A1176C4}" dt="2017-11-30T14:17:15.225" v="6"/>
          <ac:spMkLst>
            <pc:docMk/>
            <pc:sldMk cId="2703264210" sldId="258"/>
            <ac:spMk id="5" creationId="{009DEC5D-DB5E-4D1D-85D3-6DDB48567552}"/>
          </ac:spMkLst>
        </pc:spChg>
        <pc:picChg chg="del mod">
          <ac:chgData name="" userId="" providerId="" clId="Web-{967A755B-92A3-4F84-86DF-8C986A1176C4}" dt="2017-11-30T14:17:07.318" v="4"/>
          <ac:picMkLst>
            <pc:docMk/>
            <pc:sldMk cId="2703264210" sldId="258"/>
            <ac:picMk id="4" creationId="{5F363341-79E0-4355-890E-44DEB7EDE3AB}"/>
          </ac:picMkLst>
        </pc:picChg>
      </pc:sldChg>
    </pc:docChg>
  </pc:docChgLst>
  <pc:docChgLst>
    <pc:chgData clId="Web-{46ADB690-9231-4B7C-B9A2-BB34C06B58E6}"/>
    <pc:docChg chg="modSld">
      <pc:chgData name="" userId="" providerId="" clId="Web-{46ADB690-9231-4B7C-B9A2-BB34C06B58E6}" dt="2017-12-04T13:44:40.985" v="0"/>
      <pc:docMkLst>
        <pc:docMk/>
      </pc:docMkLst>
      <pc:sldChg chg="delSp">
        <pc:chgData name="" userId="" providerId="" clId="Web-{46ADB690-9231-4B7C-B9A2-BB34C06B58E6}" dt="2017-12-04T13:44:40.985" v="0"/>
        <pc:sldMkLst>
          <pc:docMk/>
          <pc:sldMk cId="492722987" sldId="258"/>
        </pc:sldMkLst>
        <pc:picChg chg="del">
          <ac:chgData name="" userId="" providerId="" clId="Web-{46ADB690-9231-4B7C-B9A2-BB34C06B58E6}" dt="2017-12-04T13:44:40.985" v="0"/>
          <ac:picMkLst>
            <pc:docMk/>
            <pc:sldMk cId="492722987" sldId="258"/>
            <ac:picMk id="3" creationId="{EFFFDF09-0282-4941-9D59-65F7B754CE3F}"/>
          </ac:picMkLst>
        </pc:picChg>
      </pc:sldChg>
    </pc:docChg>
  </pc:docChgLst>
  <pc:docChgLst>
    <pc:chgData clId="Web-{654D3660-54B8-49AC-8773-4D662F07DD69}"/>
    <pc:docChg chg="addSld modSld modSection">
      <pc:chgData name="" userId="" providerId="" clId="Web-{654D3660-54B8-49AC-8773-4D662F07DD69}" dt="2017-12-04T14:18:33.534" v="344"/>
      <pc:docMkLst>
        <pc:docMk/>
      </pc:docMkLst>
      <pc:sldChg chg="addSp delSp modSp">
        <pc:chgData name="" userId="" providerId="" clId="Web-{654D3660-54B8-49AC-8773-4D662F07DD69}" dt="2017-12-04T13:55:24.092" v="111"/>
        <pc:sldMkLst>
          <pc:docMk/>
          <pc:sldMk cId="492722987" sldId="258"/>
        </pc:sldMkLst>
        <pc:spChg chg="add del mod">
          <ac:chgData name="" userId="" providerId="" clId="Web-{654D3660-54B8-49AC-8773-4D662F07DD69}" dt="2017-12-04T13:53:20.669" v="33"/>
          <ac:spMkLst>
            <pc:docMk/>
            <pc:sldMk cId="492722987" sldId="258"/>
            <ac:spMk id="6" creationId="{6A91948E-B337-4652-B669-18C1D8EFDFF0}"/>
          </ac:spMkLst>
        </pc:spChg>
        <pc:spChg chg="add mod">
          <ac:chgData name="" userId="" providerId="" clId="Web-{654D3660-54B8-49AC-8773-4D662F07DD69}" dt="2017-12-04T13:55:24.092" v="111"/>
          <ac:spMkLst>
            <pc:docMk/>
            <pc:sldMk cId="492722987" sldId="258"/>
            <ac:spMk id="7" creationId="{636C62BB-9729-4A5E-BB52-ECC53F00D085}"/>
          </ac:spMkLst>
        </pc:spChg>
        <pc:picChg chg="add del mod">
          <ac:chgData name="" userId="" providerId="" clId="Web-{654D3660-54B8-49AC-8773-4D662F07DD69}" dt="2017-12-04T13:53:30.216" v="36"/>
          <ac:picMkLst>
            <pc:docMk/>
            <pc:sldMk cId="492722987" sldId="258"/>
            <ac:picMk id="3" creationId="{0C156AB1-CED5-4B6F-8D8C-0E24E3BE07FF}"/>
          </ac:picMkLst>
        </pc:picChg>
      </pc:sldChg>
      <pc:sldChg chg="addSp modSp new">
        <pc:chgData name="" userId="" providerId="" clId="Web-{654D3660-54B8-49AC-8773-4D662F07DD69}" dt="2017-12-04T14:00:09.323" v="199"/>
        <pc:sldMkLst>
          <pc:docMk/>
          <pc:sldMk cId="1064529879" sldId="259"/>
        </pc:sldMkLst>
        <pc:spChg chg="add mod">
          <ac:chgData name="" userId="" providerId="" clId="Web-{654D3660-54B8-49AC-8773-4D662F07DD69}" dt="2017-12-04T13:56:59.215" v="122"/>
          <ac:spMkLst>
            <pc:docMk/>
            <pc:sldMk cId="1064529879" sldId="259"/>
            <ac:spMk id="4" creationId="{E67E8997-81D7-4D56-A211-3F643CFE6E0B}"/>
          </ac:spMkLst>
        </pc:spChg>
        <pc:spChg chg="add">
          <ac:chgData name="" userId="" providerId="" clId="Web-{654D3660-54B8-49AC-8773-4D662F07DD69}" dt="2017-12-04T13:56:46.683" v="120"/>
          <ac:spMkLst>
            <pc:docMk/>
            <pc:sldMk cId="1064529879" sldId="259"/>
            <ac:spMk id="5" creationId="{344BE31F-0481-4B71-BD1F-F8C30F9669CA}"/>
          </ac:spMkLst>
        </pc:spChg>
        <pc:spChg chg="add mod">
          <ac:chgData name="" userId="" providerId="" clId="Web-{654D3660-54B8-49AC-8773-4D662F07DD69}" dt="2017-12-04T14:00:09.323" v="199"/>
          <ac:spMkLst>
            <pc:docMk/>
            <pc:sldMk cId="1064529879" sldId="259"/>
            <ac:spMk id="6" creationId="{7F4B25C5-96F1-4ABC-865D-236469E2117F}"/>
          </ac:spMkLst>
        </pc:spChg>
      </pc:sldChg>
      <pc:sldChg chg="addSp modSp new">
        <pc:chgData name="" userId="" providerId="" clId="Web-{654D3660-54B8-49AC-8773-4D662F07DD69}" dt="2017-12-04T14:18:33.534" v="344"/>
        <pc:sldMkLst>
          <pc:docMk/>
          <pc:sldMk cId="2119498851" sldId="260"/>
        </pc:sldMkLst>
        <pc:spChg chg="mod">
          <ac:chgData name="" userId="" providerId="" clId="Web-{654D3660-54B8-49AC-8773-4D662F07DD69}" dt="2017-12-04T14:05:21.633" v="223"/>
          <ac:spMkLst>
            <pc:docMk/>
            <pc:sldMk cId="2119498851" sldId="260"/>
            <ac:spMk id="2" creationId="{9D6529B4-A7F0-492C-9FE6-2D70F1E39490}"/>
          </ac:spMkLst>
        </pc:spChg>
        <pc:spChg chg="mod">
          <ac:chgData name="" userId="" providerId="" clId="Web-{654D3660-54B8-49AC-8773-4D662F07DD69}" dt="2017-12-04T14:10:20.975" v="336"/>
          <ac:spMkLst>
            <pc:docMk/>
            <pc:sldMk cId="2119498851" sldId="260"/>
            <ac:spMk id="3" creationId="{54DBF8D2-1220-426C-A530-07EE2C400B8D}"/>
          </ac:spMkLst>
        </pc:spChg>
        <pc:picChg chg="add mod">
          <ac:chgData name="" userId="" providerId="" clId="Web-{654D3660-54B8-49AC-8773-4D662F07DD69}" dt="2017-12-04T14:18:33.534" v="344"/>
          <ac:picMkLst>
            <pc:docMk/>
            <pc:sldMk cId="2119498851" sldId="260"/>
            <ac:picMk id="4" creationId="{1C8297D0-1739-4952-8FEE-86C3A8BB99F0}"/>
          </ac:picMkLst>
        </pc:picChg>
      </pc:sldChg>
      <pc:sldChg chg="new">
        <pc:chgData name="" userId="" providerId="" clId="Web-{654D3660-54B8-49AC-8773-4D662F07DD69}" dt="2017-12-04T14:10:21.084" v="338"/>
        <pc:sldMkLst>
          <pc:docMk/>
          <pc:sldMk cId="2545360006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F363341-79E0-4355-890E-44DEB7ED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528" y="66135"/>
            <a:ext cx="12379326" cy="65539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EC3DD1-97E6-4461-BE1A-F4A796E473DC}"/>
              </a:ext>
            </a:extLst>
          </p:cNvPr>
          <p:cNvSpPr txBox="1"/>
          <p:nvPr/>
        </p:nvSpPr>
        <p:spPr>
          <a:xfrm>
            <a:off x="4724400" y="3193211"/>
            <a:ext cx="2743200" cy="457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8F6044-C443-4813-A3D7-1D53813950BF}"/>
              </a:ext>
            </a:extLst>
          </p:cNvPr>
          <p:cNvSpPr txBox="1"/>
          <p:nvPr/>
        </p:nvSpPr>
        <p:spPr>
          <a:xfrm>
            <a:off x="4853796" y="3336984"/>
            <a:ext cx="2743200" cy="457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9DEC5D-DB5E-4D1D-85D3-6DDB48567552}"/>
              </a:ext>
            </a:extLst>
          </p:cNvPr>
          <p:cNvSpPr txBox="1"/>
          <p:nvPr/>
        </p:nvSpPr>
        <p:spPr>
          <a:xfrm>
            <a:off x="8591550" y="3609975"/>
            <a:ext cx="274320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buy some  and never buy again </a:t>
            </a:r>
            <a:r>
              <a:rPr lang="en-US" dirty="0" err="1">
                <a:solidFill>
                  <a:srgbClr val="FFFFFF"/>
                </a:solidFill>
              </a:rPr>
              <a:t>cletuse</a:t>
            </a:r>
            <a:r>
              <a:rPr lang="en-US" dirty="0">
                <a:solidFill>
                  <a:srgbClr val="FFFFFF"/>
                </a:solidFill>
              </a:rPr>
              <a:t> books </a:t>
            </a:r>
          </a:p>
        </p:txBody>
      </p:sp>
    </p:spTree>
    <p:extLst>
      <p:ext uri="{BB962C8B-B14F-4D97-AF65-F5344CB8AC3E}">
        <p14:creationId xmlns:p14="http://schemas.microsoft.com/office/powerpoint/2010/main" val="15043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38F2FE-F97E-4329-AB98-7BF4FF05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DAE6F4-8319-47B6-9E96-F9E93FF71FB4}"/>
              </a:ext>
            </a:extLst>
          </p:cNvPr>
          <p:cNvSpPr txBox="1"/>
          <p:nvPr/>
        </p:nvSpPr>
        <p:spPr>
          <a:xfrm>
            <a:off x="285750" y="2809875"/>
            <a:ext cx="5173663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>
                <a:solidFill>
                  <a:srgbClr val="000000"/>
                </a:solidFill>
              </a:rPr>
              <a:t>Only if you read</a:t>
            </a:r>
            <a:endParaRPr lang="en-US" sz="3600">
              <a:solidFill>
                <a:srgbClr val="000000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0C156AB1-CED5-4B6F-8D8C-0E24E3BE0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72988" cy="6700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6C62BB-9729-4A5E-BB52-ECC53F00D085}"/>
              </a:ext>
            </a:extLst>
          </p:cNvPr>
          <p:cNvSpPr txBox="1"/>
          <p:nvPr/>
        </p:nvSpPr>
        <p:spPr>
          <a:xfrm>
            <a:off x="4853796" y="3336984"/>
            <a:ext cx="2743200" cy="267765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DE 'Aaron fox recommends using Cletus books for studying they are a good resources </a:t>
            </a:r>
          </a:p>
        </p:txBody>
      </p:sp>
    </p:spTree>
    <p:extLst>
      <p:ext uri="{BB962C8B-B14F-4D97-AF65-F5344CB8AC3E}">
        <p14:creationId xmlns:p14="http://schemas.microsoft.com/office/powerpoint/2010/main" val="49272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755F3-1BAB-4CD3-8988-63FB71140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2A7EA8-1F6A-451F-9884-7F4B366AD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67E8997-81D7-4D56-A211-3F643CFE6E0B}"/>
              </a:ext>
            </a:extLst>
          </p:cNvPr>
          <p:cNvSpPr/>
          <p:nvPr/>
        </p:nvSpPr>
        <p:spPr>
          <a:xfrm>
            <a:off x="-18691" y="23003"/>
            <a:ext cx="12249150" cy="66441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4BE31F-0481-4B71-BD1F-F8C30F9669CA}"/>
              </a:ext>
            </a:extLst>
          </p:cNvPr>
          <p:cNvSpPr txBox="1"/>
          <p:nvPr/>
        </p:nvSpPr>
        <p:spPr>
          <a:xfrm>
            <a:off x="4853796" y="3336984"/>
            <a:ext cx="2743200" cy="457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4B25C5-96F1-4ABC-865D-236469E2117F}"/>
              </a:ext>
            </a:extLst>
          </p:cNvPr>
          <p:cNvSpPr txBox="1"/>
          <p:nvPr/>
        </p:nvSpPr>
        <p:spPr>
          <a:xfrm>
            <a:off x="2790825" y="1923415"/>
            <a:ext cx="6200538" cy="415498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dirty="0"/>
              <a:t>Go and buy some </a:t>
            </a:r>
            <a:r>
              <a:rPr lang="en-US" sz="6600" dirty="0" err="1"/>
              <a:t>cletus</a:t>
            </a:r>
            <a:r>
              <a:rPr lang="en-US" sz="6600" dirty="0"/>
              <a:t> books on sale for 19.00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199550-13DC-4B1F-B6C7-D918BD4E1D9B}"/>
              </a:ext>
            </a:extLst>
          </p:cNvPr>
          <p:cNvSpPr txBox="1"/>
          <p:nvPr/>
        </p:nvSpPr>
        <p:spPr>
          <a:xfrm>
            <a:off x="4733027" y="440522"/>
            <a:ext cx="2743200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dirty="0"/>
              <a:t>Print media </a:t>
            </a:r>
          </a:p>
        </p:txBody>
      </p:sp>
    </p:spTree>
    <p:extLst>
      <p:ext uri="{BB962C8B-B14F-4D97-AF65-F5344CB8AC3E}">
        <p14:creationId xmlns:p14="http://schemas.microsoft.com/office/powerpoint/2010/main" val="106452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6529B4-A7F0-492C-9FE6-2D70F1E3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Specialty media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DBF8D2-1220-426C-A530-07EE2C400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If you come into our stores from 1pm to 9pm you will be given a key chain a necklace and a flash light for free.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C8297D0-1739-4952-8FEE-86C3A8BB9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067050"/>
            <a:ext cx="8171109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9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B0DF7-A444-4F99-8882-49B5C261D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Broadcast media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0FF1AE0-EFA1-414F-B3CC-E3AEF8F7A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775" y="2193925"/>
            <a:ext cx="11398913" cy="4024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A2B75E2-0419-4FFA-B59E-A26A4CD642E3}"/>
              </a:ext>
            </a:extLst>
          </p:cNvPr>
          <p:cNvSpPr txBox="1"/>
          <p:nvPr/>
        </p:nvSpPr>
        <p:spPr>
          <a:xfrm>
            <a:off x="3181350" y="3486150"/>
            <a:ext cx="4823903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Go to </a:t>
            </a:r>
            <a:r>
              <a:rPr lang="en-US" dirty="0" err="1"/>
              <a:t>cletus</a:t>
            </a:r>
            <a:r>
              <a:rPr lang="en-US" dirty="0"/>
              <a:t> books near you mon-sat 9 am to 9pm </a:t>
            </a:r>
          </a:p>
        </p:txBody>
      </p:sp>
    </p:spTree>
    <p:extLst>
      <p:ext uri="{BB962C8B-B14F-4D97-AF65-F5344CB8AC3E}">
        <p14:creationId xmlns:p14="http://schemas.microsoft.com/office/powerpoint/2010/main" val="254536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B4E968-EA03-4C67-B5AB-6F88B31C8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36" y="609600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Personal selling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DE43509-5E53-4F33-9151-3BA197010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3" y="2061146"/>
            <a:ext cx="11949112" cy="49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7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75FD97-A1CD-4804-BB5F-DD132C26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828675"/>
            <a:ext cx="8610600" cy="1293028"/>
          </a:xfrm>
        </p:spPr>
        <p:txBody>
          <a:bodyPr/>
          <a:lstStyle/>
          <a:p>
            <a:pPr algn="ctr"/>
            <a:r>
              <a:rPr lang="en-US" dirty="0"/>
              <a:t>Public relations</a:t>
            </a:r>
            <a:r>
              <a:rPr lang="en-US" dirty="0">
                <a:latin typeface="+mj-ea"/>
                <a:cs typeface="+mj-ea"/>
              </a:rPr>
              <a:t/>
            </a:r>
            <a:br>
              <a:rPr lang="en-US" dirty="0">
                <a:latin typeface="+mj-ea"/>
                <a:cs typeface="+mj-ea"/>
              </a:rPr>
            </a:b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F6E7458-56EC-415E-888B-6512AFD5D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0" y="2239963"/>
            <a:ext cx="9534247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496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Specialty media </vt:lpstr>
      <vt:lpstr>Broadcast media</vt:lpstr>
      <vt:lpstr>Personal selling </vt:lpstr>
      <vt:lpstr>Public relations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publicity</dc:title>
  <dc:creator>Morris, Marla</dc:creator>
  <cp:lastModifiedBy>Morris, Marla</cp:lastModifiedBy>
  <cp:revision>59</cp:revision>
  <dcterms:modified xsi:type="dcterms:W3CDTF">2017-12-05T14:29:08Z</dcterms:modified>
</cp:coreProperties>
</file>