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6" r:id="rId6"/>
    <p:sldId id="260" r:id="rId7"/>
    <p:sldId id="262" r:id="rId8"/>
    <p:sldId id="261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11B43-8F65-445C-9D3B-519E3CF1BF6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449B1-C908-4406-B09D-90E2728F8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4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49B1-C908-4406-B09D-90E2728F8A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3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49B1-C908-4406-B09D-90E2728F8A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4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4612-E189-4C67-8EF8-680157DDCAA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694C-946E-4AED-9328-4135FCB4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1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4612-E189-4C67-8EF8-680157DDCAA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694C-946E-4AED-9328-4135FCB4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6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4612-E189-4C67-8EF8-680157DDCAA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694C-946E-4AED-9328-4135FCB4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9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4612-E189-4C67-8EF8-680157DDCAA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694C-946E-4AED-9328-4135FCB4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4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4612-E189-4C67-8EF8-680157DDCAA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694C-946E-4AED-9328-4135FCB4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2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4612-E189-4C67-8EF8-680157DDCAA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694C-946E-4AED-9328-4135FCB4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4612-E189-4C67-8EF8-680157DDCAA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694C-946E-4AED-9328-4135FCB4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7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4612-E189-4C67-8EF8-680157DDCAA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694C-946E-4AED-9328-4135FCB4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5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4612-E189-4C67-8EF8-680157DDCAA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694C-946E-4AED-9328-4135FCB4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4612-E189-4C67-8EF8-680157DDCAA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694C-946E-4AED-9328-4135FCB4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6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4612-E189-4C67-8EF8-680157DDCAA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694C-946E-4AED-9328-4135FCB4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6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94612-E189-4C67-8EF8-680157DDCAA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8694C-946E-4AED-9328-4135FCB4A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8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2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54909" y="2103582"/>
            <a:ext cx="5410200" cy="2743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D’s Brownies rewards card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8810" y="4267199"/>
            <a:ext cx="487236" cy="4572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92" y="2248333"/>
            <a:ext cx="48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91" y="2209800"/>
            <a:ext cx="48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88" y="4267200"/>
            <a:ext cx="48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696200" cy="615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1676400"/>
            <a:ext cx="6858000" cy="170688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D’s Brownies are delicious 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48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48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19400"/>
            <a:ext cx="48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714500"/>
            <a:ext cx="48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514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763000" cy="4678363"/>
          </a:xfrm>
        </p:spPr>
      </p:pic>
      <p:sp>
        <p:nvSpPr>
          <p:cNvPr id="5" name="Rectangle 4"/>
          <p:cNvSpPr/>
          <p:nvPr/>
        </p:nvSpPr>
        <p:spPr>
          <a:xfrm>
            <a:off x="914400" y="4648200"/>
            <a:ext cx="7848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TRY D’S BROWNIES. THEY ARE DELICOIUS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387073" cy="4082627"/>
          </a:xfrm>
        </p:spPr>
      </p:pic>
      <p:sp>
        <p:nvSpPr>
          <p:cNvPr id="5" name="Rectangle 4"/>
          <p:cNvSpPr/>
          <p:nvPr/>
        </p:nvSpPr>
        <p:spPr>
          <a:xfrm>
            <a:off x="1447800" y="3505200"/>
            <a:ext cx="2971800" cy="6858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D’s </a:t>
            </a:r>
            <a:r>
              <a:rPr lang="en-US" smtClean="0">
                <a:solidFill>
                  <a:schemeClr val="bg1"/>
                </a:solidFill>
              </a:rPr>
              <a:t>Brownies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are delicious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media</a:t>
            </a:r>
            <a:endParaRPr lang="en-US" dirty="0"/>
          </a:p>
        </p:txBody>
      </p:sp>
      <p:sp>
        <p:nvSpPr>
          <p:cNvPr id="11" name="Flowchart: Punched Tape 10"/>
          <p:cNvSpPr/>
          <p:nvPr/>
        </p:nvSpPr>
        <p:spPr>
          <a:xfrm>
            <a:off x="381000" y="5715000"/>
            <a:ext cx="2286000" cy="533400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 brownies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84" y="1447523"/>
            <a:ext cx="7030432" cy="396295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6509"/>
            <a:ext cx="23098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45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99418"/>
            <a:ext cx="5702148" cy="4525963"/>
          </a:xfrm>
        </p:spPr>
      </p:pic>
      <p:sp>
        <p:nvSpPr>
          <p:cNvPr id="8" name="Flowchart: Punched Tape 7"/>
          <p:cNvSpPr/>
          <p:nvPr/>
        </p:nvSpPr>
        <p:spPr>
          <a:xfrm>
            <a:off x="3352800" y="2286000"/>
            <a:ext cx="2286000" cy="533400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 brownies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2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publicity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8915400" cy="5334000"/>
          </a:xfrm>
        </p:spPr>
      </p:pic>
      <p:sp>
        <p:nvSpPr>
          <p:cNvPr id="7" name="Rectangle 6"/>
          <p:cNvSpPr/>
          <p:nvPr/>
        </p:nvSpPr>
        <p:spPr>
          <a:xfrm>
            <a:off x="5943600" y="2667000"/>
            <a:ext cx="2667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D’s brownies are so gooood.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675" y="2797267"/>
            <a:ext cx="307921" cy="239187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2541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8991600" cy="5257800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1400"/>
            <a:ext cx="1009791" cy="13716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685" y="3783412"/>
            <a:ext cx="303315" cy="2001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05475" y="2819400"/>
            <a:ext cx="3286125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cant stop eating D’s Brownies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85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71799" y="3048000"/>
            <a:ext cx="3048000" cy="21336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Hey you, go try D’s brownies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67000" y="2895600"/>
            <a:ext cx="45720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867400" y="2895600"/>
            <a:ext cx="53340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3064740" y="6019800"/>
            <a:ext cx="2862119" cy="457200"/>
          </a:xfrm>
          <a:prstGeom prst="arc">
            <a:avLst>
              <a:gd name="adj1" fmla="val 16200000"/>
              <a:gd name="adj2" fmla="val 155902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19100" y="16764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667000" y="2819400"/>
            <a:ext cx="37338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8991600" cy="5181600"/>
          </a:xfrm>
        </p:spPr>
      </p:pic>
      <p:cxnSp>
        <p:nvCxnSpPr>
          <p:cNvPr id="7" name="Straight Connector 6"/>
          <p:cNvCxnSpPr/>
          <p:nvPr/>
        </p:nvCxnSpPr>
        <p:spPr>
          <a:xfrm flipH="1" flipV="1">
            <a:off x="2057400" y="2286000"/>
            <a:ext cx="12954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22445" y="926012"/>
            <a:ext cx="2128218" cy="16310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Go try D’s brownies they are fire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4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promotion 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9067800" cy="5334000"/>
          </a:xfrm>
        </p:spPr>
      </p:pic>
      <p:sp>
        <p:nvSpPr>
          <p:cNvPr id="5" name="Rectangle 4"/>
          <p:cNvSpPr/>
          <p:nvPr/>
        </p:nvSpPr>
        <p:spPr>
          <a:xfrm>
            <a:off x="5715000" y="3943927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 try D’s Brownies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2362200"/>
            <a:ext cx="2590800" cy="220980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6" r="4785" b="27964"/>
          <a:stretch/>
        </p:blipFill>
        <p:spPr>
          <a:xfrm>
            <a:off x="2523836" y="4052454"/>
            <a:ext cx="2438400" cy="494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3836" y="2514600"/>
            <a:ext cx="2438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D’s Brownies 50% off after 9:00pm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81000"/>
            <a:ext cx="7772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Sales Promotion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73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1319</TotalTime>
  <Words>70</Words>
  <Application>Microsoft Office PowerPoint</Application>
  <PresentationFormat>On-screen Show (4:3)</PresentationFormat>
  <Paragraphs>19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Print media</vt:lpstr>
      <vt:lpstr>PowerPoint Presentation</vt:lpstr>
      <vt:lpstr>publicity</vt:lpstr>
      <vt:lpstr>PowerPoint Presentation</vt:lpstr>
      <vt:lpstr>Specialty </vt:lpstr>
      <vt:lpstr>PowerPoint Presentation</vt:lpstr>
      <vt:lpstr>Sales promotion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Bullitt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Darius</dc:creator>
  <cp:lastModifiedBy>Morris, Marla</cp:lastModifiedBy>
  <cp:revision>22</cp:revision>
  <dcterms:created xsi:type="dcterms:W3CDTF">2017-11-27T18:31:55Z</dcterms:created>
  <dcterms:modified xsi:type="dcterms:W3CDTF">2017-12-05T16:21:19Z</dcterms:modified>
</cp:coreProperties>
</file>