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ms-powerpoint.presentation.macroEnabled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61" r:id="rId2"/>
    <p:sldMasterId id="2147483733" r:id="rId3"/>
    <p:sldMasterId id="2147483745" r:id="rId4"/>
    <p:sldMasterId id="2147483840" r:id="rId5"/>
  </p:sldMasterIdLst>
  <p:notesMasterIdLst>
    <p:notesMasterId r:id="rId19"/>
  </p:notesMasterIdLst>
  <p:sldIdLst>
    <p:sldId id="261" r:id="rId6"/>
    <p:sldId id="256" r:id="rId7"/>
    <p:sldId id="267" r:id="rId8"/>
    <p:sldId id="268" r:id="rId9"/>
    <p:sldId id="269" r:id="rId10"/>
    <p:sldId id="270" r:id="rId11"/>
    <p:sldId id="276" r:id="rId12"/>
    <p:sldId id="271" r:id="rId13"/>
    <p:sldId id="272" r:id="rId14"/>
    <p:sldId id="273" r:id="rId15"/>
    <p:sldId id="274" r:id="rId16"/>
    <p:sldId id="275" r:id="rId17"/>
    <p:sldId id="277" r:id="rId1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787"/>
    <p:restoredTop sz="90929"/>
  </p:normalViewPr>
  <p:slideViewPr>
    <p:cSldViewPr>
      <p:cViewPr varScale="1">
        <p:scale>
          <a:sx n="68" d="100"/>
          <a:sy n="68" d="100"/>
        </p:scale>
        <p:origin x="804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285CC789-AFC2-411C-9020-7BD825F1B01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75575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0515D48-3204-4417-8B73-783E118ABD15}" type="slidenum">
              <a:rPr lang="en-US" altLang="en-US" sz="1200" smtClean="0">
                <a:solidFill>
                  <a:srgbClr val="000000"/>
                </a:solidFill>
              </a:rPr>
              <a:pPr/>
              <a:t>4</a:t>
            </a:fld>
            <a:endParaRPr lang="en-US" altLang="en-US" sz="12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54167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9FA4FE72-B00B-45DC-A737-05288CC195E7}" type="slidenum">
              <a:rPr lang="en-US" altLang="en-US" sz="1200" smtClean="0">
                <a:solidFill>
                  <a:srgbClr val="000000"/>
                </a:solidFill>
              </a:rPr>
              <a:pPr/>
              <a:t>5</a:t>
            </a:fld>
            <a:endParaRPr lang="en-US" altLang="en-US" sz="12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09403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BB390E9-5171-4878-892A-B08D6D7CA4EF}" type="slidenum">
              <a:rPr lang="en-US" altLang="en-US" sz="1200" smtClean="0">
                <a:solidFill>
                  <a:srgbClr val="000000"/>
                </a:solidFill>
              </a:rPr>
              <a:pPr/>
              <a:t>6</a:t>
            </a:fld>
            <a:endParaRPr lang="en-US" altLang="en-US" sz="12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78624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7AF2EB8-089F-41EC-BEBD-183B8AA1F525}" type="slidenum">
              <a:rPr lang="en-US" altLang="en-US" sz="1200" smtClean="0">
                <a:solidFill>
                  <a:srgbClr val="000000"/>
                </a:solidFill>
                <a:latin typeface="Arial" panose="020B0604020202020204" pitchFamily="34" charset="0"/>
              </a:rPr>
              <a:pPr/>
              <a:t>13</a:t>
            </a:fld>
            <a:endParaRPr lang="en-US" altLang="en-US" sz="120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144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893801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457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defRPr/>
            </a:pPr>
            <a:endParaRPr kumimoji="1" lang="en-US" altLang="en-US" smtClean="0"/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auto">
          <a:xfrm>
            <a:off x="685800" y="990600"/>
            <a:ext cx="5181600" cy="1905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defRPr/>
            </a:pPr>
            <a:endParaRPr kumimoji="1" lang="en-US" altLang="en-US" smtClean="0"/>
          </a:p>
        </p:txBody>
      </p:sp>
      <p:grpSp>
        <p:nvGrpSpPr>
          <p:cNvPr id="6" name="Group 15"/>
          <p:cNvGrpSpPr>
            <a:grpSpLocks/>
          </p:cNvGrpSpPr>
          <p:nvPr/>
        </p:nvGrpSpPr>
        <p:grpSpPr bwMode="auto">
          <a:xfrm>
            <a:off x="3632200" y="4889500"/>
            <a:ext cx="4876800" cy="319088"/>
            <a:chOff x="2288" y="3080"/>
            <a:chExt cx="3072" cy="201"/>
          </a:xfrm>
        </p:grpSpPr>
        <p:sp>
          <p:nvSpPr>
            <p:cNvPr id="7" name="AutoShape 6"/>
            <p:cNvSpPr>
              <a:spLocks noChangeArrowheads="1"/>
            </p:cNvSpPr>
            <p:nvPr/>
          </p:nvSpPr>
          <p:spPr bwMode="auto">
            <a:xfrm flipH="1">
              <a:off x="2288" y="3080"/>
              <a:ext cx="2914" cy="200"/>
            </a:xfrm>
            <a:prstGeom prst="roundRect">
              <a:avLst>
                <a:gd name="adj" fmla="val 0"/>
              </a:avLst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8" name="AutoShape 7"/>
            <p:cNvSpPr>
              <a:spLocks noChangeArrowheads="1"/>
            </p:cNvSpPr>
            <p:nvPr/>
          </p:nvSpPr>
          <p:spPr bwMode="auto">
            <a:xfrm>
              <a:off x="5196" y="3080"/>
              <a:ext cx="164" cy="201"/>
            </a:xfrm>
            <a:prstGeom prst="flowChartDelay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</p:grpSp>
      <p:sp>
        <p:nvSpPr>
          <p:cNvPr id="1946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673600" y="2927350"/>
            <a:ext cx="3657600" cy="1822450"/>
          </a:xfrm>
        </p:spPr>
        <p:txBody>
          <a:bodyPr anchor="b"/>
          <a:lstStyle>
            <a:lvl1pPr marL="0" indent="0">
              <a:buFont typeface="Wingdings" panose="05000000000000000000" pitchFamily="2" charset="2"/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19467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936625" y="1425575"/>
            <a:ext cx="7772400" cy="1143000"/>
          </a:xfr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9" name="Rectangle 8"/>
          <p:cNvSpPr>
            <a:spLocks noGrp="1" noChangeArrowheads="1"/>
          </p:cNvSpPr>
          <p:nvPr>
            <p:ph type="dt" sz="quarter" idx="10"/>
          </p:nvPr>
        </p:nvSpPr>
        <p:spPr>
          <a:xfrm>
            <a:off x="2667000" y="6553200"/>
            <a:ext cx="1905000" cy="304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5195888" y="6553200"/>
            <a:ext cx="3279775" cy="304800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1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525" y="6359525"/>
            <a:ext cx="587375" cy="488950"/>
          </a:xfrm>
        </p:spPr>
        <p:txBody>
          <a:bodyPr anchorCtr="0"/>
          <a:lstStyle>
            <a:lvl1pPr>
              <a:defRPr/>
            </a:lvl1pPr>
          </a:lstStyle>
          <a:p>
            <a:pPr>
              <a:defRPr/>
            </a:pPr>
            <a:fld id="{AD8B8B54-B472-4D1F-880D-2496AF1629F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16151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8E31F3-5B61-46C6-9F10-61AF17F3545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11204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5150" y="762000"/>
            <a:ext cx="2000250" cy="5334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762000"/>
            <a:ext cx="5848350" cy="5334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EF0776-028A-4F29-8AA8-2AA87D931B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89569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72300" y="6356350"/>
            <a:ext cx="2057400" cy="365125"/>
          </a:xfrm>
        </p:spPr>
        <p:txBody>
          <a:bodyPr>
            <a:prstTxWarp prst="textPlain">
              <a:avLst/>
            </a:prstTxWarp>
          </a:bodyPr>
          <a:lstStyle>
            <a:lvl1pPr>
              <a:defRPr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defRPr>
            </a:lvl1pPr>
          </a:lstStyle>
          <a:p>
            <a:pPr>
              <a:defRPr/>
            </a:pPr>
            <a:r>
              <a:rPr lang="en-US" altLang="en-US" smtClean="0"/>
              <a:t>OE3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392791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D61913-2720-4F54-9982-550999BEB48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57079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774450-F65B-476B-93F1-0CAEF32F82B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7196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50EA5A-2827-4C41-9E58-1B21AE0BFDE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5888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1434A4-038A-416D-AE6E-0EA46B69F17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15944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11BA7B-AFAB-4BFC-8A2E-349B8C501AC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32689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F57BBC-39DA-46D9-892E-74A9D74534A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20623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2A796C-13C3-44E0-A738-64ECC926DF0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8175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160C69-D109-49B7-B09E-1776FFB0963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95555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E41021-F347-4E1E-9791-A14E018830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77756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56D466-42BA-42E7-BCAA-C74F1A7B2A5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56474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3E83C4-7617-41CF-AF0C-A817F86BB65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213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endParaRPr lang="en-US" altLang="en-US" sz="1800" smtClean="0">
              <a:solidFill>
                <a:srgbClr val="000000"/>
              </a:solidFill>
              <a:latin typeface="Georgia" panose="02040502050405020303" pitchFamily="18" charset="0"/>
            </a:endParaRPr>
          </a:p>
        </p:txBody>
      </p:sp>
      <p:sp>
        <p:nvSpPr>
          <p:cNvPr id="5" name="Rectangle 20"/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endParaRPr lang="en-US" altLang="en-US" sz="1800" smtClean="0">
              <a:solidFill>
                <a:srgbClr val="000000"/>
              </a:solidFill>
              <a:latin typeface="Georgia" panose="02040502050405020303" pitchFamily="18" charset="0"/>
            </a:endParaRPr>
          </a:p>
        </p:txBody>
      </p:sp>
      <p:sp>
        <p:nvSpPr>
          <p:cNvPr id="6" name="Rectangle 23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endParaRPr lang="en-US" altLang="en-US" sz="1800" smtClean="0">
              <a:solidFill>
                <a:srgbClr val="000000"/>
              </a:solidFill>
              <a:latin typeface="Georgia" panose="02040502050405020303" pitchFamily="18" charset="0"/>
            </a:endParaRPr>
          </a:p>
        </p:txBody>
      </p:sp>
      <p:sp>
        <p:nvSpPr>
          <p:cNvPr id="7" name="Rectangle 24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endParaRPr lang="en-US" altLang="en-US" sz="1800" smtClean="0">
              <a:solidFill>
                <a:srgbClr val="000000"/>
              </a:solidFill>
              <a:latin typeface="Georgia" panose="02040502050405020303" pitchFamily="18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CC4B4D2B-7BCA-4079-BB29-8EF060A5A76B}" type="datetimeFigureOut">
              <a:rPr lang="en-US"/>
              <a:pPr>
                <a:defRPr/>
              </a:pPr>
              <a:t>1/9/2019</a:t>
            </a:fld>
            <a:endParaRPr lang="en-US" dirty="0"/>
          </a:p>
        </p:txBody>
      </p:sp>
      <p:sp>
        <p:nvSpPr>
          <p:cNvPr id="16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8CADAE">
                    <a:shade val="75000"/>
                  </a:srgbClr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360C5E99-6226-4543-99E0-02AD1BA66B0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88381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ircl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D862EB25-A114-401F-AE69-D08214242840}" type="datetimeFigureOut">
              <a:rPr lang="en-US"/>
              <a:pPr>
                <a:defRPr/>
              </a:pPr>
              <a:t>1/9/2019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2450" y="1027113"/>
            <a:ext cx="457200" cy="441325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D734F99B-FD88-41D7-9949-80B893B1F33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62704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ircl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endParaRPr lang="en-US" altLang="en-US" sz="1800" smtClean="0">
              <a:solidFill>
                <a:srgbClr val="000000"/>
              </a:solidFill>
              <a:latin typeface="Georgia" panose="02040502050405020303" pitchFamily="18" charset="0"/>
            </a:endParaRPr>
          </a:p>
        </p:txBody>
      </p:sp>
      <p:sp>
        <p:nvSpPr>
          <p:cNvPr id="5" name="Rectangle 20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endParaRPr lang="en-US" altLang="en-US" sz="1800" smtClean="0">
              <a:solidFill>
                <a:srgbClr val="000000"/>
              </a:solidFill>
              <a:latin typeface="Georgia" panose="02040502050405020303" pitchFamily="18" charset="0"/>
            </a:endParaRPr>
          </a:p>
        </p:txBody>
      </p:sp>
      <p:sp>
        <p:nvSpPr>
          <p:cNvPr id="6" name="Rectangle 23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endParaRPr lang="en-US" altLang="en-US" sz="1800" smtClean="0">
              <a:solidFill>
                <a:srgbClr val="000000"/>
              </a:solidFill>
              <a:latin typeface="Georgia" panose="02040502050405020303" pitchFamily="18" charset="0"/>
            </a:endParaRPr>
          </a:p>
        </p:txBody>
      </p:sp>
      <p:sp>
        <p:nvSpPr>
          <p:cNvPr id="7" name="Rectangle 24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endParaRPr lang="en-US" altLang="en-US" sz="1800" smtClean="0">
              <a:solidFill>
                <a:srgbClr val="000000"/>
              </a:solidFill>
              <a:latin typeface="Georgia" panose="02040502050405020303" pitchFamily="18" charset="0"/>
            </a:endParaRPr>
          </a:p>
        </p:txBody>
      </p:sp>
      <p:sp>
        <p:nvSpPr>
          <p:cNvPr id="8" name="Rectangle 25"/>
          <p:cNvSpPr>
            <a:spLocks noChangeArrowheads="1"/>
          </p:cNvSpPr>
          <p:nvPr/>
        </p:nvSpPr>
        <p:spPr bwMode="white">
          <a:xfrm>
            <a:off x="152400" y="2286000"/>
            <a:ext cx="8832850" cy="304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endParaRPr lang="en-US" altLang="en-US" sz="1800" smtClean="0">
              <a:solidFill>
                <a:srgbClr val="000000"/>
              </a:solidFill>
              <a:latin typeface="Georgia" panose="02040502050405020303" pitchFamily="18" charset="0"/>
            </a:endParaRPr>
          </a:p>
        </p:txBody>
      </p:sp>
      <p:sp>
        <p:nvSpPr>
          <p:cNvPr id="9" name="Rectangle 26"/>
          <p:cNvSpPr>
            <a:spLocks noChangeArrowheads="1"/>
          </p:cNvSpPr>
          <p:nvPr/>
        </p:nvSpPr>
        <p:spPr bwMode="auto">
          <a:xfrm>
            <a:off x="155575" y="142875"/>
            <a:ext cx="8832850" cy="21399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endParaRPr lang="en-US" altLang="en-US" sz="1800" smtClean="0">
              <a:solidFill>
                <a:srgbClr val="000000"/>
              </a:solidFill>
              <a:latin typeface="Georgia" panose="02040502050405020303" pitchFamily="18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52400" y="2438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EAF20DF2-9A57-48A4-80FD-667F836388D7}" type="datetimeFigureOut">
              <a:rPr lang="en-US"/>
              <a:pPr>
                <a:defRPr/>
              </a:pPr>
              <a:t>1/9/2019</a:t>
            </a:fld>
            <a:endParaRPr lang="en-US" dirty="0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8CADAE">
                    <a:shade val="75000"/>
                  </a:srgbClr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EB6A068A-77A5-49DC-8B50-7F32EB0AF50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79904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ircl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19"/>
          <p:cNvSpPr>
            <a:spLocks noChangeShapeType="1"/>
          </p:cNvSpPr>
          <p:nvPr/>
        </p:nvSpPr>
        <p:spPr bwMode="auto">
          <a:xfrm flipV="1">
            <a:off x="4562475" y="1576388"/>
            <a:ext cx="9525" cy="4818062"/>
          </a:xfrm>
          <a:prstGeom prst="line">
            <a:avLst/>
          </a:prstGeom>
          <a:noFill/>
          <a:ln w="9525" algn="ctr">
            <a:solidFill>
              <a:schemeClr val="tx2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10325"/>
            <a:ext cx="3044825" cy="365125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18111BA0-6607-457A-B5FE-A932D61D5B52}" type="datetimeFigureOut">
              <a:rPr lang="en-US"/>
              <a:pPr>
                <a:defRPr/>
              </a:pPr>
              <a:t>1/9/2019</a:t>
            </a:fld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BDCDAEE6-7DFE-47E8-8C4A-37C2EEA7593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98442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ircl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19"/>
          <p:cNvSpPr>
            <a:spLocks noChangeShapeType="1"/>
          </p:cNvSpPr>
          <p:nvPr/>
        </p:nvSpPr>
        <p:spPr bwMode="auto">
          <a:xfrm flipV="1">
            <a:off x="4572000" y="2200275"/>
            <a:ext cx="0" cy="4187825"/>
          </a:xfrm>
          <a:prstGeom prst="line">
            <a:avLst/>
          </a:prstGeom>
          <a:noFill/>
          <a:ln w="9525" algn="ctr">
            <a:solidFill>
              <a:schemeClr val="tx2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20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endParaRPr lang="en-US" altLang="en-US" sz="1800" smtClean="0">
              <a:solidFill>
                <a:srgbClr val="000000"/>
              </a:solidFill>
              <a:latin typeface="Georgia" panose="02040502050405020303" pitchFamily="18" charset="0"/>
            </a:endParaRPr>
          </a:p>
        </p:txBody>
      </p:sp>
      <p:sp>
        <p:nvSpPr>
          <p:cNvPr id="9" name="Rectangle 23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endParaRPr lang="en-US" altLang="en-US" sz="1800" smtClean="0">
              <a:solidFill>
                <a:srgbClr val="000000"/>
              </a:solidFill>
              <a:latin typeface="Georgia" panose="02040502050405020303" pitchFamily="18" charset="0"/>
            </a:endParaRPr>
          </a:p>
        </p:txBody>
      </p:sp>
      <p:sp>
        <p:nvSpPr>
          <p:cNvPr id="10" name="Rectangle 2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endParaRPr lang="en-US" altLang="en-US" sz="1800" smtClean="0">
              <a:solidFill>
                <a:srgbClr val="000000"/>
              </a:solidFill>
              <a:latin typeface="Georgia" panose="02040502050405020303" pitchFamily="18" charset="0"/>
            </a:endParaRPr>
          </a:p>
        </p:txBody>
      </p:sp>
      <p:sp>
        <p:nvSpPr>
          <p:cNvPr id="11" name="Rectangle 2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endParaRPr lang="en-US" altLang="en-US" sz="1800" smtClean="0">
              <a:solidFill>
                <a:srgbClr val="000000"/>
              </a:solidFill>
              <a:latin typeface="Georgia" panose="02040502050405020303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52400" y="1371600"/>
            <a:ext cx="8832850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050" y="6391275"/>
            <a:ext cx="8832850" cy="31115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152400" y="1279525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290F85C5-7A73-428A-A634-D4A42AE648BC}" type="datetimeFigureOut">
              <a:rPr lang="en-US"/>
              <a:pPr>
                <a:defRPr/>
              </a:pPr>
              <a:t>1/9/2019</a:t>
            </a:fld>
            <a:endParaRPr lang="en-US" dirty="0"/>
          </a:p>
        </p:txBody>
      </p:sp>
      <p:sp>
        <p:nvSpPr>
          <p:cNvPr id="19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10325"/>
            <a:ext cx="3581400" cy="365125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988"/>
            <a:ext cx="457200" cy="441325"/>
          </a:xfrm>
        </p:spPr>
        <p:txBody>
          <a:bodyPr/>
          <a:lstStyle>
            <a:lvl1pPr algn="ctr" fontAlgn="base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68682280-35F9-42DA-B375-3CDFC67A9D5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84314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ircl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5DB28CED-2C36-4804-96EE-CB3BCB66E983}" type="datetimeFigureOut">
              <a:rPr lang="en-US"/>
              <a:pPr>
                <a:defRPr/>
              </a:pPr>
              <a:t>1/9/2019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FF2A1D36-D49B-4A2B-B3A6-A01E01FD3A6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7287758"/>
      </p:ext>
    </p:extLst>
  </p:cSld>
  <p:clrMapOvr>
    <a:masterClrMapping/>
  </p:clrMapOvr>
  <p:transition spd="slow">
    <p:circl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endParaRPr lang="en-US" altLang="en-US" sz="1800" smtClean="0">
              <a:solidFill>
                <a:srgbClr val="00000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Rectangle 20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endParaRPr lang="en-US" altLang="en-US" sz="1800" smtClean="0">
              <a:solidFill>
                <a:srgbClr val="000000"/>
              </a:solidFill>
              <a:latin typeface="Georgia" panose="02040502050405020303" pitchFamily="18" charset="0"/>
            </a:endParaRPr>
          </a:p>
        </p:txBody>
      </p:sp>
      <p:sp>
        <p:nvSpPr>
          <p:cNvPr id="4" name="Rectangle 23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endParaRPr lang="en-US" altLang="en-US" sz="1800" smtClean="0">
              <a:solidFill>
                <a:srgbClr val="000000"/>
              </a:solidFill>
              <a:latin typeface="Georgia" panose="02040502050405020303" pitchFamily="18" charset="0"/>
            </a:endParaRPr>
          </a:p>
        </p:txBody>
      </p:sp>
      <p:sp>
        <p:nvSpPr>
          <p:cNvPr id="5" name="Rectangle 2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endParaRPr lang="en-US" altLang="en-US" sz="1800" smtClean="0">
              <a:solidFill>
                <a:srgbClr val="000000"/>
              </a:solidFill>
              <a:latin typeface="Georgia" panose="02040502050405020303" pitchFamily="18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52400" y="15875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23155D87-21AA-4AA6-A1A3-9DA9C79FB2E0}" type="datetimeFigureOut">
              <a:rPr lang="en-US"/>
              <a:pPr>
                <a:defRPr/>
              </a:pPr>
              <a:t>1/9/2019</a:t>
            </a:fld>
            <a:endParaRPr lang="en-US" dirty="0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5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7F5C1623-1D07-451D-9D66-7DA0DCF95F4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6212667"/>
      </p:ext>
    </p:extLst>
  </p:cSld>
  <p:clrMapOvr>
    <a:masterClrMapping/>
  </p:clrMapOvr>
  <p:transition spd="slow"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F2C63E-D7A7-40FE-AB80-B53C94B351E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803048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52400" y="152400"/>
            <a:ext cx="8832850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6" name="Rectangle 20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endParaRPr lang="en-US" altLang="en-US" sz="1800" smtClean="0">
              <a:solidFill>
                <a:srgbClr val="000000"/>
              </a:solidFill>
              <a:latin typeface="Georgia" panose="02040502050405020303" pitchFamily="18" charset="0"/>
            </a:endParaRPr>
          </a:p>
        </p:txBody>
      </p:sp>
      <p:sp>
        <p:nvSpPr>
          <p:cNvPr id="7" name="Rectangle 23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endParaRPr lang="en-US" altLang="en-US" sz="1800" smtClean="0">
              <a:solidFill>
                <a:srgbClr val="000000"/>
              </a:solidFill>
              <a:latin typeface="Georgia" panose="02040502050405020303" pitchFamily="18" charset="0"/>
            </a:endParaRPr>
          </a:p>
        </p:txBody>
      </p:sp>
      <p:sp>
        <p:nvSpPr>
          <p:cNvPr id="8" name="Rectangle 24"/>
          <p:cNvSpPr>
            <a:spLocks noChangeArrowheads="1"/>
          </p:cNvSpPr>
          <p:nvPr/>
        </p:nvSpPr>
        <p:spPr bwMode="white">
          <a:xfrm>
            <a:off x="0" y="0"/>
            <a:ext cx="9144000" cy="1190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endParaRPr lang="en-US" altLang="en-US" sz="1800" smtClean="0">
              <a:solidFill>
                <a:srgbClr val="000000"/>
              </a:solidFill>
              <a:latin typeface="Georgia" panose="02040502050405020303" pitchFamily="18" charset="0"/>
            </a:endParaRPr>
          </a:p>
        </p:txBody>
      </p:sp>
      <p:sp>
        <p:nvSpPr>
          <p:cNvPr id="9" name="Rectangle 25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endParaRPr lang="en-US" altLang="en-US" sz="1800" smtClean="0">
              <a:solidFill>
                <a:srgbClr val="000000"/>
              </a:solidFill>
              <a:latin typeface="Georgia" panose="02040502050405020303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8CADAE">
                    <a:shade val="75000"/>
                  </a:srgbClr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E1DE14D8-1F90-45C8-AF64-F790F643C76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DB243813-1FD1-46F6-9464-D2734C17A35B}" type="datetimeFigureOut">
              <a:rPr lang="en-US"/>
              <a:pPr>
                <a:defRPr/>
              </a:pPr>
              <a:t>1/9/2019</a:t>
            </a:fld>
            <a:endParaRPr lang="en-US" dirty="0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382963" cy="366713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742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ircl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6" name="Rectangle 20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endParaRPr lang="en-US" altLang="en-US" sz="1800" smtClean="0">
              <a:solidFill>
                <a:srgbClr val="000000"/>
              </a:solidFill>
              <a:latin typeface="Georgia" panose="02040502050405020303" pitchFamily="18" charset="0"/>
            </a:endParaRPr>
          </a:p>
        </p:txBody>
      </p:sp>
      <p:sp>
        <p:nvSpPr>
          <p:cNvPr id="7" name="Rectangle 23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endParaRPr lang="en-US" altLang="en-US" sz="1800" smtClean="0">
              <a:solidFill>
                <a:srgbClr val="000000"/>
              </a:solidFill>
              <a:latin typeface="Georgia" panose="02040502050405020303" pitchFamily="18" charset="0"/>
            </a:endParaRPr>
          </a:p>
        </p:txBody>
      </p:sp>
      <p:sp>
        <p:nvSpPr>
          <p:cNvPr id="8" name="Rectangle 24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endParaRPr lang="en-US" altLang="en-US" sz="1800" smtClean="0">
              <a:solidFill>
                <a:srgbClr val="000000"/>
              </a:solidFill>
              <a:latin typeface="Georgia" panose="02040502050405020303" pitchFamily="18" charset="0"/>
            </a:endParaRPr>
          </a:p>
        </p:txBody>
      </p:sp>
      <p:sp>
        <p:nvSpPr>
          <p:cNvPr id="9" name="Rectangle 25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endParaRPr lang="en-US" altLang="en-US" sz="1800" smtClean="0">
              <a:solidFill>
                <a:srgbClr val="000000"/>
              </a:solidFill>
              <a:latin typeface="Georgia" panose="02040502050405020303" pitchFamily="18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1A48F6D1-5BC3-4ED1-80EE-E9DCBA9293B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9ED2BAC7-CA68-448F-8DA5-651E084AE52C}" type="datetimeFigureOut">
              <a:rPr lang="en-US"/>
              <a:pPr>
                <a:defRPr/>
              </a:pPr>
              <a:t>1/9/2019</a:t>
            </a:fld>
            <a:endParaRPr lang="en-US" dirty="0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670504"/>
      </p:ext>
    </p:extLst>
  </p:cSld>
  <p:clrMapOvr>
    <a:masterClrMapping/>
  </p:clrMapOvr>
  <p:transition spd="slow">
    <p:circl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0D2AEAB4-5906-4DCB-B439-0E3F12063DEA}" type="datetimeFigureOut">
              <a:rPr lang="en-US"/>
              <a:pPr>
                <a:defRPr/>
              </a:pPr>
              <a:t>1/9/2019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AAE0F01A-F79D-4AA9-B3D1-0BF6E400DBB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0116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ircl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endParaRPr lang="en-US" altLang="en-US" sz="1800" smtClean="0">
              <a:solidFill>
                <a:srgbClr val="000000"/>
              </a:solidFill>
              <a:latin typeface="Georgia" panose="02040502050405020303" pitchFamily="18" charset="0"/>
            </a:endParaRPr>
          </a:p>
        </p:txBody>
      </p:sp>
      <p:sp>
        <p:nvSpPr>
          <p:cNvPr id="5" name="Rectangle 20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endParaRPr lang="en-US" altLang="en-US" sz="1800" smtClean="0">
              <a:solidFill>
                <a:srgbClr val="000000"/>
              </a:solidFill>
              <a:latin typeface="Georgia" panose="02040502050405020303" pitchFamily="18" charset="0"/>
            </a:endParaRPr>
          </a:p>
        </p:txBody>
      </p:sp>
      <p:sp>
        <p:nvSpPr>
          <p:cNvPr id="6" name="Rectangle 23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endParaRPr lang="en-US" altLang="en-US" sz="1800" smtClean="0">
              <a:solidFill>
                <a:srgbClr val="000000"/>
              </a:solidFill>
              <a:latin typeface="Georgia" panose="02040502050405020303" pitchFamily="18" charset="0"/>
            </a:endParaRPr>
          </a:p>
        </p:txBody>
      </p:sp>
      <p:sp>
        <p:nvSpPr>
          <p:cNvPr id="7" name="Rectangle 2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endParaRPr lang="en-US" altLang="en-US" sz="1800" smtClean="0">
              <a:solidFill>
                <a:srgbClr val="000000"/>
              </a:solidFill>
              <a:latin typeface="Georgia" panose="02040502050405020303" pitchFamily="18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4021137" y="3278188"/>
            <a:ext cx="6245225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6838950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6934200" y="3021013"/>
            <a:ext cx="420688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915150" y="3009900"/>
            <a:ext cx="457200" cy="441325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7E2D5475-5D71-4BCE-B855-B0514A959CC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8F5C3306-85EA-4412-9907-EB5CC7F6F563}" type="datetimeFigureOut">
              <a:rPr lang="en-US"/>
              <a:pPr>
                <a:defRPr/>
              </a:pPr>
              <a:t>1/9/2019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4433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ircl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26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5" name="Rectangle 1027"/>
          <p:cNvSpPr>
            <a:spLocks noChangeArrowheads="1"/>
          </p:cNvSpPr>
          <p:nvPr/>
        </p:nvSpPr>
        <p:spPr bwMode="auto">
          <a:xfrm>
            <a:off x="0" y="3857625"/>
            <a:ext cx="9144000" cy="23622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6" name="Rectangle 1028"/>
          <p:cNvSpPr>
            <a:spLocks noChangeArrowheads="1"/>
          </p:cNvSpPr>
          <p:nvPr/>
        </p:nvSpPr>
        <p:spPr bwMode="auto">
          <a:xfrm flipV="1">
            <a:off x="0" y="6705600"/>
            <a:ext cx="9144000" cy="152400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7" name="Rectangle 1034"/>
          <p:cNvSpPr>
            <a:spLocks noChangeArrowheads="1"/>
          </p:cNvSpPr>
          <p:nvPr/>
        </p:nvSpPr>
        <p:spPr bwMode="auto">
          <a:xfrm flipV="1">
            <a:off x="0" y="0"/>
            <a:ext cx="9144000" cy="152400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endParaRPr lang="en-US" altLang="en-US" smtClean="0">
              <a:solidFill>
                <a:srgbClr val="000000"/>
              </a:solidFill>
            </a:endParaRPr>
          </a:p>
        </p:txBody>
      </p:sp>
      <p:pic>
        <p:nvPicPr>
          <p:cNvPr id="8" name="Picture 1035" descr="053019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24" b="38416"/>
          <a:stretch>
            <a:fillRect/>
          </a:stretch>
        </p:blipFill>
        <p:spPr bwMode="auto">
          <a:xfrm>
            <a:off x="0" y="228600"/>
            <a:ext cx="91440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Rectangle 1029"/>
          <p:cNvSpPr>
            <a:spLocks noGrp="1" noChangeArrowheads="1"/>
          </p:cNvSpPr>
          <p:nvPr>
            <p:ph type="ctrTitle"/>
          </p:nvPr>
        </p:nvSpPr>
        <p:spPr>
          <a:xfrm>
            <a:off x="152400" y="4191000"/>
            <a:ext cx="8839200" cy="1143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19462" name="Rectangle 1030"/>
          <p:cNvSpPr>
            <a:spLocks noGrp="1" noChangeArrowheads="1"/>
          </p:cNvSpPr>
          <p:nvPr>
            <p:ph type="subTitle" idx="1"/>
          </p:nvPr>
        </p:nvSpPr>
        <p:spPr>
          <a:xfrm>
            <a:off x="152400" y="5257800"/>
            <a:ext cx="8839200" cy="7620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9" name="Rectangle 103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" name="Rectangle 103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1" name="Rectangle 103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8DB791-AF5C-4CB0-9C9C-B91F596567F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4532204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E4AB2B-EA1F-4244-8370-3659E7F49D9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0147104"/>
      </p:ext>
    </p:extLst>
  </p:cSld>
  <p:clrMapOvr>
    <a:masterClrMapping/>
  </p:clrMapOvr>
  <p:transition>
    <p:random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87CC9B-9B0B-462B-9880-B00115B7CCE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4582575"/>
      </p:ext>
    </p:extLst>
  </p:cSld>
  <p:clrMapOvr>
    <a:masterClrMapping/>
  </p:clrMapOvr>
  <p:transition>
    <p:random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447800"/>
            <a:ext cx="3810000" cy="5181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3810000" cy="5181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4ED946-D63A-410B-B525-4AE07AB43EE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4811782"/>
      </p:ext>
    </p:extLst>
  </p:cSld>
  <p:clrMapOvr>
    <a:masterClrMapping/>
  </p:clrMapOvr>
  <p:transition>
    <p:random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A53A68-BB89-46F3-9F70-BFE497AD09B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9893539"/>
      </p:ext>
    </p:extLst>
  </p:cSld>
  <p:clrMapOvr>
    <a:masterClrMapping/>
  </p:clrMapOvr>
  <p:transition>
    <p:random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38C79B-ED18-4498-8A59-D17DA2F78CD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5785323"/>
      </p:ext>
    </p:extLst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2362200"/>
            <a:ext cx="3924300" cy="3733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91100" y="2362200"/>
            <a:ext cx="3924300" cy="3733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0D265F-535B-4D7F-A3E4-7217877AFB6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415865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9A0B34-F4B1-4746-9D07-487E0815141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0491756"/>
      </p:ext>
    </p:extLst>
  </p:cSld>
  <p:clrMapOvr>
    <a:masterClrMapping/>
  </p:clrMapOvr>
  <p:transition>
    <p:random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8DAFC4-F5DA-4EF8-B749-ADAD2E5149E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4338280"/>
      </p:ext>
    </p:extLst>
  </p:cSld>
  <p:clrMapOvr>
    <a:masterClrMapping/>
  </p:clrMapOvr>
  <p:transition>
    <p:random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A799AE-B940-4F91-B243-281328AB036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6311721"/>
      </p:ext>
    </p:extLst>
  </p:cSld>
  <p:clrMapOvr>
    <a:masterClrMapping/>
  </p:clrMapOvr>
  <p:transition>
    <p:random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4B1E98-31F9-44C5-80ED-A94F012F9A8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4421804"/>
      </p:ext>
    </p:extLst>
  </p:cSld>
  <p:clrMapOvr>
    <a:masterClrMapping/>
  </p:clrMapOvr>
  <p:transition>
    <p:random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43650" y="0"/>
            <a:ext cx="2114550" cy="6629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191250" cy="6629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AB5455-319B-47C8-BD60-7D4E142CD28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4193423"/>
      </p:ext>
    </p:extLst>
  </p:cSld>
  <p:clrMapOvr>
    <a:masterClrMapping/>
  </p:clrMapOvr>
  <p:transition>
    <p:random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>
                <a:gd name="T0" fmla="*/ 329 w 2135"/>
                <a:gd name="T1" fmla="*/ 66 h 1804"/>
                <a:gd name="T2" fmla="*/ 161 w 2135"/>
                <a:gd name="T3" fmla="*/ 30 h 1804"/>
                <a:gd name="T4" fmla="*/ 0 w 2135"/>
                <a:gd name="T5" fmla="*/ 0 h 1804"/>
                <a:gd name="T6" fmla="*/ 0 w 2135"/>
                <a:gd name="T7" fmla="*/ 12 h 1804"/>
                <a:gd name="T8" fmla="*/ 161 w 2135"/>
                <a:gd name="T9" fmla="*/ 42 h 1804"/>
                <a:gd name="T10" fmla="*/ 323 w 2135"/>
                <a:gd name="T11" fmla="*/ 78 h 1804"/>
                <a:gd name="T12" fmla="*/ 556 w 2135"/>
                <a:gd name="T13" fmla="*/ 150 h 1804"/>
                <a:gd name="T14" fmla="*/ 777 w 2135"/>
                <a:gd name="T15" fmla="*/ 245 h 1804"/>
                <a:gd name="T16" fmla="*/ 993 w 2135"/>
                <a:gd name="T17" fmla="*/ 365 h 1804"/>
                <a:gd name="T18" fmla="*/ 1196 w 2135"/>
                <a:gd name="T19" fmla="*/ 503 h 1804"/>
                <a:gd name="T20" fmla="*/ 1381 w 2135"/>
                <a:gd name="T21" fmla="*/ 653 h 1804"/>
                <a:gd name="T22" fmla="*/ 1555 w 2135"/>
                <a:gd name="T23" fmla="*/ 827 h 1804"/>
                <a:gd name="T24" fmla="*/ 1710 w 2135"/>
                <a:gd name="T25" fmla="*/ 1019 h 1804"/>
                <a:gd name="T26" fmla="*/ 1854 w 2135"/>
                <a:gd name="T27" fmla="*/ 1229 h 1804"/>
                <a:gd name="T28" fmla="*/ 1937 w 2135"/>
                <a:gd name="T29" fmla="*/ 1366 h 1804"/>
                <a:gd name="T30" fmla="*/ 2009 w 2135"/>
                <a:gd name="T31" fmla="*/ 1510 h 1804"/>
                <a:gd name="T32" fmla="*/ 2069 w 2135"/>
                <a:gd name="T33" fmla="*/ 1654 h 1804"/>
                <a:gd name="T34" fmla="*/ 2123 w 2135"/>
                <a:gd name="T35" fmla="*/ 1804 h 1804"/>
                <a:gd name="T36" fmla="*/ 2135 w 2135"/>
                <a:gd name="T37" fmla="*/ 1804 h 1804"/>
                <a:gd name="T38" fmla="*/ 2081 w 2135"/>
                <a:gd name="T39" fmla="*/ 1654 h 1804"/>
                <a:gd name="T40" fmla="*/ 2021 w 2135"/>
                <a:gd name="T41" fmla="*/ 1510 h 1804"/>
                <a:gd name="T42" fmla="*/ 1949 w 2135"/>
                <a:gd name="T43" fmla="*/ 1366 h 1804"/>
                <a:gd name="T44" fmla="*/ 1866 w 2135"/>
                <a:gd name="T45" fmla="*/ 1223 h 1804"/>
                <a:gd name="T46" fmla="*/ 1722 w 2135"/>
                <a:gd name="T47" fmla="*/ 1013 h 1804"/>
                <a:gd name="T48" fmla="*/ 1561 w 2135"/>
                <a:gd name="T49" fmla="*/ 821 h 1804"/>
                <a:gd name="T50" fmla="*/ 1387 w 2135"/>
                <a:gd name="T51" fmla="*/ 647 h 1804"/>
                <a:gd name="T52" fmla="*/ 1202 w 2135"/>
                <a:gd name="T53" fmla="*/ 491 h 1804"/>
                <a:gd name="T54" fmla="*/ 999 w 2135"/>
                <a:gd name="T55" fmla="*/ 353 h 1804"/>
                <a:gd name="T56" fmla="*/ 783 w 2135"/>
                <a:gd name="T57" fmla="*/ 239 h 1804"/>
                <a:gd name="T58" fmla="*/ 562 w 2135"/>
                <a:gd name="T59" fmla="*/ 138 h 1804"/>
                <a:gd name="T60" fmla="*/ 329 w 2135"/>
                <a:gd name="T61" fmla="*/ 66 h 1804"/>
                <a:gd name="T62" fmla="*/ 329 w 2135"/>
                <a:gd name="T63" fmla="*/ 66 h 1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>
                <a:gd name="T0" fmla="*/ 1854 w 1854"/>
                <a:gd name="T1" fmla="*/ 1858 h 1858"/>
                <a:gd name="T2" fmla="*/ 0 w 1854"/>
                <a:gd name="T3" fmla="*/ 1858 h 1858"/>
                <a:gd name="T4" fmla="*/ 0 w 1854"/>
                <a:gd name="T5" fmla="*/ 0 h 1858"/>
                <a:gd name="T6" fmla="*/ 1854 w 1854"/>
                <a:gd name="T7" fmla="*/ 1858 h 1858"/>
                <a:gd name="T8" fmla="*/ 1854 w 1854"/>
                <a:gd name="T9" fmla="*/ 1858 h 1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>
                <a:gd name="T0" fmla="*/ 1640 w 1745"/>
                <a:gd name="T1" fmla="*/ 1377 h 1577"/>
                <a:gd name="T2" fmla="*/ 1692 w 1745"/>
                <a:gd name="T3" fmla="*/ 1479 h 1577"/>
                <a:gd name="T4" fmla="*/ 1732 w 1745"/>
                <a:gd name="T5" fmla="*/ 1577 h 1577"/>
                <a:gd name="T6" fmla="*/ 1745 w 1745"/>
                <a:gd name="T7" fmla="*/ 1577 h 1577"/>
                <a:gd name="T8" fmla="*/ 1703 w 1745"/>
                <a:gd name="T9" fmla="*/ 1469 h 1577"/>
                <a:gd name="T10" fmla="*/ 1649 w 1745"/>
                <a:gd name="T11" fmla="*/ 1367 h 1577"/>
                <a:gd name="T12" fmla="*/ 1535 w 1745"/>
                <a:gd name="T13" fmla="*/ 1157 h 1577"/>
                <a:gd name="T14" fmla="*/ 1395 w 1745"/>
                <a:gd name="T15" fmla="*/ 951 h 1577"/>
                <a:gd name="T16" fmla="*/ 1236 w 1745"/>
                <a:gd name="T17" fmla="*/ 756 h 1577"/>
                <a:gd name="T18" fmla="*/ 1061 w 1745"/>
                <a:gd name="T19" fmla="*/ 582 h 1577"/>
                <a:gd name="T20" fmla="*/ 876 w 1745"/>
                <a:gd name="T21" fmla="*/ 426 h 1577"/>
                <a:gd name="T22" fmla="*/ 672 w 1745"/>
                <a:gd name="T23" fmla="*/ 294 h 1577"/>
                <a:gd name="T24" fmla="*/ 455 w 1745"/>
                <a:gd name="T25" fmla="*/ 174 h 1577"/>
                <a:gd name="T26" fmla="*/ 234 w 1745"/>
                <a:gd name="T27" fmla="*/ 78 h 1577"/>
                <a:gd name="T28" fmla="*/ 0 w 1745"/>
                <a:gd name="T29" fmla="*/ 0 h 1577"/>
                <a:gd name="T30" fmla="*/ 0 w 1745"/>
                <a:gd name="T31" fmla="*/ 12 h 1577"/>
                <a:gd name="T32" fmla="*/ 222 w 1745"/>
                <a:gd name="T33" fmla="*/ 89 h 1577"/>
                <a:gd name="T34" fmla="*/ 446 w 1745"/>
                <a:gd name="T35" fmla="*/ 185 h 1577"/>
                <a:gd name="T36" fmla="*/ 662 w 1745"/>
                <a:gd name="T37" fmla="*/ 305 h 1577"/>
                <a:gd name="T38" fmla="*/ 866 w 1745"/>
                <a:gd name="T39" fmla="*/ 437 h 1577"/>
                <a:gd name="T40" fmla="*/ 1052 w 1745"/>
                <a:gd name="T41" fmla="*/ 593 h 1577"/>
                <a:gd name="T42" fmla="*/ 1226 w 1745"/>
                <a:gd name="T43" fmla="*/ 767 h 1577"/>
                <a:gd name="T44" fmla="*/ 1385 w 1745"/>
                <a:gd name="T45" fmla="*/ 960 h 1577"/>
                <a:gd name="T46" fmla="*/ 1526 w 1745"/>
                <a:gd name="T47" fmla="*/ 1167 h 1577"/>
                <a:gd name="T48" fmla="*/ 1640 w 1745"/>
                <a:gd name="T49" fmla="*/ 1377 h 1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>
                <a:gd name="T0" fmla="*/ 0 w 1745"/>
                <a:gd name="T1" fmla="*/ 0 h 1768"/>
                <a:gd name="T2" fmla="*/ 0 w 1745"/>
                <a:gd name="T3" fmla="*/ 12 h 1768"/>
                <a:gd name="T4" fmla="*/ 210 w 1745"/>
                <a:gd name="T5" fmla="*/ 88 h 1768"/>
                <a:gd name="T6" fmla="*/ 426 w 1745"/>
                <a:gd name="T7" fmla="*/ 190 h 1768"/>
                <a:gd name="T8" fmla="*/ 630 w 1745"/>
                <a:gd name="T9" fmla="*/ 304 h 1768"/>
                <a:gd name="T10" fmla="*/ 818 w 1745"/>
                <a:gd name="T11" fmla="*/ 442 h 1768"/>
                <a:gd name="T12" fmla="*/ 998 w 1745"/>
                <a:gd name="T13" fmla="*/ 592 h 1768"/>
                <a:gd name="T14" fmla="*/ 1164 w 1745"/>
                <a:gd name="T15" fmla="*/ 766 h 1768"/>
                <a:gd name="T16" fmla="*/ 1310 w 1745"/>
                <a:gd name="T17" fmla="*/ 942 h 1768"/>
                <a:gd name="T18" fmla="*/ 1454 w 1745"/>
                <a:gd name="T19" fmla="*/ 1146 h 1768"/>
                <a:gd name="T20" fmla="*/ 1536 w 1745"/>
                <a:gd name="T21" fmla="*/ 1298 h 1768"/>
                <a:gd name="T22" fmla="*/ 1614 w 1745"/>
                <a:gd name="T23" fmla="*/ 1456 h 1768"/>
                <a:gd name="T24" fmla="*/ 1682 w 1745"/>
                <a:gd name="T25" fmla="*/ 1616 h 1768"/>
                <a:gd name="T26" fmla="*/ 1733 w 1745"/>
                <a:gd name="T27" fmla="*/ 1768 h 1768"/>
                <a:gd name="T28" fmla="*/ 1745 w 1745"/>
                <a:gd name="T29" fmla="*/ 1768 h 1768"/>
                <a:gd name="T30" fmla="*/ 1691 w 1745"/>
                <a:gd name="T31" fmla="*/ 1606 h 1768"/>
                <a:gd name="T32" fmla="*/ 1623 w 1745"/>
                <a:gd name="T33" fmla="*/ 1445 h 1768"/>
                <a:gd name="T34" fmla="*/ 1547 w 1745"/>
                <a:gd name="T35" fmla="*/ 1288 h 1768"/>
                <a:gd name="T36" fmla="*/ 1463 w 1745"/>
                <a:gd name="T37" fmla="*/ 1136 h 1768"/>
                <a:gd name="T38" fmla="*/ 1320 w 1745"/>
                <a:gd name="T39" fmla="*/ 932 h 1768"/>
                <a:gd name="T40" fmla="*/ 1173 w 1745"/>
                <a:gd name="T41" fmla="*/ 755 h 1768"/>
                <a:gd name="T42" fmla="*/ 1008 w 1745"/>
                <a:gd name="T43" fmla="*/ 581 h 1768"/>
                <a:gd name="T44" fmla="*/ 827 w 1745"/>
                <a:gd name="T45" fmla="*/ 431 h 1768"/>
                <a:gd name="T46" fmla="*/ 642 w 1745"/>
                <a:gd name="T47" fmla="*/ 293 h 1768"/>
                <a:gd name="T48" fmla="*/ 437 w 1745"/>
                <a:gd name="T49" fmla="*/ 179 h 1768"/>
                <a:gd name="T50" fmla="*/ 222 w 1745"/>
                <a:gd name="T51" fmla="*/ 78 h 1768"/>
                <a:gd name="T52" fmla="*/ 0 w 1745"/>
                <a:gd name="T53" fmla="*/ 0 h 1768"/>
                <a:gd name="T54" fmla="*/ 0 w 1745"/>
                <a:gd name="T55" fmla="*/ 0 h 1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 altLang="en-US" sz="1800" smtClean="0">
                <a:solidFill>
                  <a:srgbClr val="FFFFFF"/>
                </a:solidFill>
              </a:endParaRPr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 altLang="en-US" sz="1800" smtClean="0">
                <a:solidFill>
                  <a:srgbClr val="FFFFFF"/>
                </a:solidFill>
              </a:endParaRPr>
            </a:p>
          </p:txBody>
        </p:sp>
        <p:sp>
          <p:nvSpPr>
            <p:cNvPr id="11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 altLang="en-US" sz="1800" smtClean="0">
                <a:solidFill>
                  <a:srgbClr val="FFFFFF"/>
                </a:solidFill>
              </a:endParaRPr>
            </a:p>
          </p:txBody>
        </p:sp>
      </p:grpSp>
      <p:sp>
        <p:nvSpPr>
          <p:cNvPr id="5130" name="Rectangle 10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73250"/>
            <a:ext cx="7772400" cy="155575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5131" name="Rectangle 1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657257FF-3516-4801-89AC-782441D8DD2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865497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FEEB46A5-EED8-44E1-8437-7A88FFBC5F1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13446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91471F10-BFE1-47CA-9932-21B7B95AF3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844056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D16CEDEA-A719-4B03-845F-1C22D67A0E5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383205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DB585357-6B46-46A8-88FD-EF3F5E39F68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93583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D07B53-B053-4DE9-8331-1C8C50549F1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811171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B4788ACA-C389-4B62-AF40-C63B5A60DF9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934077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D54B0C2F-3064-4C27-9413-0A650EDF6BD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017873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69C1B8E9-72AF-4D9F-87C3-4C3F94460FF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885348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AD1DF7E2-34DC-45E8-A3B4-1187F78BF6F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471531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967CF77F-C8FF-414B-A66A-34B9395D43D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635601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A8B19DA8-8286-4330-AC5A-BD950F52F83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897852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945B6FC2-154A-40DD-AD45-76232A8DDFB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478320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16F84468-03D8-416D-A8BD-59C2562B096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38182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3C6326-5FC0-452C-971E-03203370236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34116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E23AE8-27F0-4200-BDE3-F30612C3DD6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5591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5BB396-F000-42AF-A1C0-D4171E9E98F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84045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6ECE5A-8761-4044-99E6-0A52C6B6C52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4079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3200400" cy="6858000"/>
            <a:chOff x="0" y="0"/>
            <a:chExt cx="2016" cy="4320"/>
          </a:xfrm>
        </p:grpSpPr>
        <p:sp>
          <p:nvSpPr>
            <p:cNvPr id="1036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480" cy="43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037" name="Rectangle 4"/>
            <p:cNvSpPr>
              <a:spLocks noChangeArrowheads="1"/>
            </p:cNvSpPr>
            <p:nvPr/>
          </p:nvSpPr>
          <p:spPr bwMode="auto">
            <a:xfrm>
              <a:off x="432" y="0"/>
              <a:ext cx="1584" cy="67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</p:grpSp>
      <p:sp>
        <p:nvSpPr>
          <p:cNvPr id="1027" name="AutoShape 5"/>
          <p:cNvSpPr>
            <a:spLocks noChangeArrowheads="1"/>
          </p:cNvSpPr>
          <p:nvPr/>
        </p:nvSpPr>
        <p:spPr bwMode="auto">
          <a:xfrm>
            <a:off x="762000" y="762000"/>
            <a:ext cx="5105400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defRPr/>
            </a:pPr>
            <a:endParaRPr kumimoji="1" lang="en-US" altLang="en-US" smtClean="0"/>
          </a:p>
        </p:txBody>
      </p:sp>
      <p:sp>
        <p:nvSpPr>
          <p:cNvPr id="1028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762000"/>
            <a:ext cx="8001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9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362200"/>
            <a:ext cx="8001000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8440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010400" y="6553200"/>
            <a:ext cx="1905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 algn="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r>
              <a:rPr lang="en-US" altLang="en-US" dirty="0" smtClean="0"/>
              <a:t>OE3</a:t>
            </a:r>
            <a:endParaRPr lang="en-US" altLang="en-US" dirty="0"/>
          </a:p>
        </p:txBody>
      </p:sp>
      <p:sp>
        <p:nvSpPr>
          <p:cNvPr id="18441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936875" y="6529388"/>
            <a:ext cx="2895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8442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138" y="6343650"/>
            <a:ext cx="587375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  <a:spAutoFit/>
          </a:bodyPr>
          <a:lstStyle>
            <a:lvl1pPr eaLnBrk="1" hangingPunct="1">
              <a:defRPr sz="2600" b="1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1D3E3C85-1F98-4B05-BC76-E205D5875D1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grpSp>
        <p:nvGrpSpPr>
          <p:cNvPr id="1033" name="Group 11"/>
          <p:cNvGrpSpPr>
            <a:grpSpLocks/>
          </p:cNvGrpSpPr>
          <p:nvPr/>
        </p:nvGrpSpPr>
        <p:grpSpPr bwMode="auto">
          <a:xfrm>
            <a:off x="228600" y="1981200"/>
            <a:ext cx="7391400" cy="319088"/>
            <a:chOff x="144" y="1248"/>
            <a:chExt cx="4656" cy="201"/>
          </a:xfrm>
        </p:grpSpPr>
        <p:sp>
          <p:nvSpPr>
            <p:cNvPr id="1034" name="AutoShape 12"/>
            <p:cNvSpPr>
              <a:spLocks noChangeArrowheads="1"/>
            </p:cNvSpPr>
            <p:nvPr/>
          </p:nvSpPr>
          <p:spPr bwMode="auto">
            <a:xfrm>
              <a:off x="384" y="1248"/>
              <a:ext cx="4416" cy="200"/>
            </a:xfrm>
            <a:prstGeom prst="roundRect">
              <a:avLst>
                <a:gd name="adj" fmla="val 0"/>
              </a:avLst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035" name="AutoShape 13"/>
            <p:cNvSpPr>
              <a:spLocks noChangeArrowheads="1"/>
            </p:cNvSpPr>
            <p:nvPr/>
          </p:nvSpPr>
          <p:spPr bwMode="auto">
            <a:xfrm flipH="1">
              <a:off x="144" y="1248"/>
              <a:ext cx="248" cy="201"/>
            </a:xfrm>
            <a:prstGeom prst="flowChartDelay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anose="05000000000000000000" pitchFamily="2" charset="2"/>
        <a:buChar char="l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anose="05000000000000000000" pitchFamily="2" charset="2"/>
        <a:buChar char="l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anose="05000000000000000000" pitchFamily="2" charset="2"/>
        <a:buChar char="l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47FF231-37A3-4D1B-8795-CB37AD450E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endParaRPr lang="en-US" altLang="en-US" sz="1800" smtClean="0">
              <a:solidFill>
                <a:srgbClr val="000000"/>
              </a:solidFill>
              <a:latin typeface="Georgia" panose="02040502050405020303" pitchFamily="18" charset="0"/>
            </a:endParaRPr>
          </a:p>
        </p:txBody>
      </p:sp>
      <p:sp>
        <p:nvSpPr>
          <p:cNvPr id="4099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endParaRPr lang="en-US" altLang="en-US" sz="1800" smtClean="0">
              <a:solidFill>
                <a:srgbClr val="000000"/>
              </a:solidFill>
              <a:latin typeface="Georgia" panose="02040502050405020303" pitchFamily="18" charset="0"/>
            </a:endParaRPr>
          </a:p>
        </p:txBody>
      </p:sp>
      <p:sp>
        <p:nvSpPr>
          <p:cNvPr id="4100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endParaRPr lang="en-US" altLang="en-US" sz="1800" smtClean="0">
              <a:solidFill>
                <a:srgbClr val="000000"/>
              </a:solidFill>
              <a:latin typeface="Georgia" panose="02040502050405020303" pitchFamily="18" charset="0"/>
            </a:endParaRPr>
          </a:p>
        </p:txBody>
      </p:sp>
      <p:sp>
        <p:nvSpPr>
          <p:cNvPr id="4101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endParaRPr lang="en-US" altLang="en-US" sz="1800" smtClean="0">
              <a:solidFill>
                <a:srgbClr val="000000"/>
              </a:solidFill>
              <a:latin typeface="Georgia" panose="02040502050405020303" pitchFamily="18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rgbClr val="FFFFFF"/>
                </a:solidFill>
                <a:latin typeface="Georgia"/>
              </a:defRPr>
            </a:lvl1pPr>
          </a:lstStyle>
          <a:p>
            <a:pPr>
              <a:defRPr/>
            </a:pPr>
            <a:fld id="{AEBC1EF3-FAE1-4F39-A541-5F1470B2F0AC}" type="datetimeFigureOut">
              <a:rPr lang="en-US"/>
              <a:pPr>
                <a:defRPr/>
              </a:pPr>
              <a:t>1/9/2019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FFFFFF"/>
                </a:solidFill>
                <a:latin typeface="Georgi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>
                <a:solidFill>
                  <a:srgbClr val="8CADAE">
                    <a:shade val="75000"/>
                  </a:srgbClr>
                </a:solidFill>
                <a:latin typeface="Georgia"/>
              </a:defRPr>
            </a:lvl1pPr>
          </a:lstStyle>
          <a:p>
            <a:pPr>
              <a:defRPr/>
            </a:pPr>
            <a:fld id="{C7E63A31-7C4A-424C-B0B8-697E8AC2595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110" name="Title Placeholder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111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</p:sldLayoutIdLst>
  <p:transition spd="slow">
    <p:circl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rgbClr val="7B98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anose="02040502050405020303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anose="02040502050405020303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anose="02040502050405020303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anose="02040502050405020303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anose="02040502050405020303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anose="02040502050405020303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anose="02040502050405020303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anose="02040502050405020303" pitchFamily="18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ct val="20000"/>
        </a:spcBef>
        <a:spcAft>
          <a:spcPct val="0"/>
        </a:spcAft>
        <a:buClr>
          <a:srgbClr val="8CADAE"/>
        </a:buClr>
        <a:buSzPct val="75000"/>
        <a:buFont typeface="Wingdings 2" panose="05020102010507070707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ct val="20000"/>
        </a:spcBef>
        <a:spcAft>
          <a:spcPct val="0"/>
        </a:spcAft>
        <a:buClr>
          <a:srgbClr val="8C7B70"/>
        </a:buClr>
        <a:buSzPct val="70000"/>
        <a:buFont typeface="Wingdings" panose="05000000000000000000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rgbClr val="8FB08C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D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1219200"/>
            <a:ext cx="9144000" cy="54864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447800"/>
            <a:ext cx="77724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 flipV="1">
            <a:off x="0" y="0"/>
            <a:ext cx="9144000" cy="1143000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6858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 flipV="1">
            <a:off x="0" y="1143000"/>
            <a:ext cx="9144000" cy="762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 flipV="1">
            <a:off x="0" y="6629400"/>
            <a:ext cx="9144000" cy="76200"/>
          </a:xfrm>
          <a:prstGeom prst="rect">
            <a:avLst/>
          </a:prstGeom>
          <a:solidFill>
            <a:srgbClr val="8C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 flipV="1">
            <a:off x="0" y="6705600"/>
            <a:ext cx="9144000" cy="152400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8441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705600"/>
            <a:ext cx="19050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8442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905000" y="6705600"/>
            <a:ext cx="53340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8443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91400" y="6705600"/>
            <a:ext cx="17526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F78916E-EB8B-4C1C-A33D-B048775D18A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5132" name="Picture 12" descr="053019A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24" b="38416"/>
          <a:stretch>
            <a:fillRect/>
          </a:stretch>
        </p:blipFill>
        <p:spPr bwMode="auto">
          <a:xfrm>
            <a:off x="7010400" y="119063"/>
            <a:ext cx="2133600" cy="871537"/>
          </a:xfrm>
          <a:prstGeom prst="rect">
            <a:avLst/>
          </a:prstGeom>
          <a:noFill/>
          <a:ln w="9525">
            <a:solidFill>
              <a:srgbClr val="3A4B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</p:sldLayoutIdLst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4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4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4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4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4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4099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>
                <a:gd name="T0" fmla="*/ 329 w 2135"/>
                <a:gd name="T1" fmla="*/ 66 h 1804"/>
                <a:gd name="T2" fmla="*/ 161 w 2135"/>
                <a:gd name="T3" fmla="*/ 30 h 1804"/>
                <a:gd name="T4" fmla="*/ 0 w 2135"/>
                <a:gd name="T5" fmla="*/ 0 h 1804"/>
                <a:gd name="T6" fmla="*/ 0 w 2135"/>
                <a:gd name="T7" fmla="*/ 12 h 1804"/>
                <a:gd name="T8" fmla="*/ 161 w 2135"/>
                <a:gd name="T9" fmla="*/ 42 h 1804"/>
                <a:gd name="T10" fmla="*/ 323 w 2135"/>
                <a:gd name="T11" fmla="*/ 78 h 1804"/>
                <a:gd name="T12" fmla="*/ 556 w 2135"/>
                <a:gd name="T13" fmla="*/ 150 h 1804"/>
                <a:gd name="T14" fmla="*/ 777 w 2135"/>
                <a:gd name="T15" fmla="*/ 245 h 1804"/>
                <a:gd name="T16" fmla="*/ 993 w 2135"/>
                <a:gd name="T17" fmla="*/ 365 h 1804"/>
                <a:gd name="T18" fmla="*/ 1196 w 2135"/>
                <a:gd name="T19" fmla="*/ 503 h 1804"/>
                <a:gd name="T20" fmla="*/ 1381 w 2135"/>
                <a:gd name="T21" fmla="*/ 653 h 1804"/>
                <a:gd name="T22" fmla="*/ 1555 w 2135"/>
                <a:gd name="T23" fmla="*/ 827 h 1804"/>
                <a:gd name="T24" fmla="*/ 1710 w 2135"/>
                <a:gd name="T25" fmla="*/ 1019 h 1804"/>
                <a:gd name="T26" fmla="*/ 1854 w 2135"/>
                <a:gd name="T27" fmla="*/ 1229 h 1804"/>
                <a:gd name="T28" fmla="*/ 1937 w 2135"/>
                <a:gd name="T29" fmla="*/ 1366 h 1804"/>
                <a:gd name="T30" fmla="*/ 2009 w 2135"/>
                <a:gd name="T31" fmla="*/ 1510 h 1804"/>
                <a:gd name="T32" fmla="*/ 2069 w 2135"/>
                <a:gd name="T33" fmla="*/ 1654 h 1804"/>
                <a:gd name="T34" fmla="*/ 2123 w 2135"/>
                <a:gd name="T35" fmla="*/ 1804 h 1804"/>
                <a:gd name="T36" fmla="*/ 2135 w 2135"/>
                <a:gd name="T37" fmla="*/ 1804 h 1804"/>
                <a:gd name="T38" fmla="*/ 2081 w 2135"/>
                <a:gd name="T39" fmla="*/ 1654 h 1804"/>
                <a:gd name="T40" fmla="*/ 2021 w 2135"/>
                <a:gd name="T41" fmla="*/ 1510 h 1804"/>
                <a:gd name="T42" fmla="*/ 1949 w 2135"/>
                <a:gd name="T43" fmla="*/ 1366 h 1804"/>
                <a:gd name="T44" fmla="*/ 1866 w 2135"/>
                <a:gd name="T45" fmla="*/ 1223 h 1804"/>
                <a:gd name="T46" fmla="*/ 1722 w 2135"/>
                <a:gd name="T47" fmla="*/ 1013 h 1804"/>
                <a:gd name="T48" fmla="*/ 1561 w 2135"/>
                <a:gd name="T49" fmla="*/ 821 h 1804"/>
                <a:gd name="T50" fmla="*/ 1387 w 2135"/>
                <a:gd name="T51" fmla="*/ 647 h 1804"/>
                <a:gd name="T52" fmla="*/ 1202 w 2135"/>
                <a:gd name="T53" fmla="*/ 491 h 1804"/>
                <a:gd name="T54" fmla="*/ 999 w 2135"/>
                <a:gd name="T55" fmla="*/ 353 h 1804"/>
                <a:gd name="T56" fmla="*/ 783 w 2135"/>
                <a:gd name="T57" fmla="*/ 239 h 1804"/>
                <a:gd name="T58" fmla="*/ 562 w 2135"/>
                <a:gd name="T59" fmla="*/ 138 h 1804"/>
                <a:gd name="T60" fmla="*/ 329 w 2135"/>
                <a:gd name="T61" fmla="*/ 66 h 1804"/>
                <a:gd name="T62" fmla="*/ 329 w 2135"/>
                <a:gd name="T63" fmla="*/ 66 h 1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100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>
                <a:gd name="T0" fmla="*/ 1854 w 1854"/>
                <a:gd name="T1" fmla="*/ 1858 h 1858"/>
                <a:gd name="T2" fmla="*/ 0 w 1854"/>
                <a:gd name="T3" fmla="*/ 1858 h 1858"/>
                <a:gd name="T4" fmla="*/ 0 w 1854"/>
                <a:gd name="T5" fmla="*/ 0 h 1858"/>
                <a:gd name="T6" fmla="*/ 1854 w 1854"/>
                <a:gd name="T7" fmla="*/ 1858 h 1858"/>
                <a:gd name="T8" fmla="*/ 1854 w 1854"/>
                <a:gd name="T9" fmla="*/ 1858 h 1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101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>
                <a:gd name="T0" fmla="*/ 1640 w 1745"/>
                <a:gd name="T1" fmla="*/ 1377 h 1577"/>
                <a:gd name="T2" fmla="*/ 1692 w 1745"/>
                <a:gd name="T3" fmla="*/ 1479 h 1577"/>
                <a:gd name="T4" fmla="*/ 1732 w 1745"/>
                <a:gd name="T5" fmla="*/ 1577 h 1577"/>
                <a:gd name="T6" fmla="*/ 1745 w 1745"/>
                <a:gd name="T7" fmla="*/ 1577 h 1577"/>
                <a:gd name="T8" fmla="*/ 1703 w 1745"/>
                <a:gd name="T9" fmla="*/ 1469 h 1577"/>
                <a:gd name="T10" fmla="*/ 1649 w 1745"/>
                <a:gd name="T11" fmla="*/ 1367 h 1577"/>
                <a:gd name="T12" fmla="*/ 1535 w 1745"/>
                <a:gd name="T13" fmla="*/ 1157 h 1577"/>
                <a:gd name="T14" fmla="*/ 1395 w 1745"/>
                <a:gd name="T15" fmla="*/ 951 h 1577"/>
                <a:gd name="T16" fmla="*/ 1236 w 1745"/>
                <a:gd name="T17" fmla="*/ 756 h 1577"/>
                <a:gd name="T18" fmla="*/ 1061 w 1745"/>
                <a:gd name="T19" fmla="*/ 582 h 1577"/>
                <a:gd name="T20" fmla="*/ 876 w 1745"/>
                <a:gd name="T21" fmla="*/ 426 h 1577"/>
                <a:gd name="T22" fmla="*/ 672 w 1745"/>
                <a:gd name="T23" fmla="*/ 294 h 1577"/>
                <a:gd name="T24" fmla="*/ 455 w 1745"/>
                <a:gd name="T25" fmla="*/ 174 h 1577"/>
                <a:gd name="T26" fmla="*/ 234 w 1745"/>
                <a:gd name="T27" fmla="*/ 78 h 1577"/>
                <a:gd name="T28" fmla="*/ 0 w 1745"/>
                <a:gd name="T29" fmla="*/ 0 h 1577"/>
                <a:gd name="T30" fmla="*/ 0 w 1745"/>
                <a:gd name="T31" fmla="*/ 12 h 1577"/>
                <a:gd name="T32" fmla="*/ 222 w 1745"/>
                <a:gd name="T33" fmla="*/ 89 h 1577"/>
                <a:gd name="T34" fmla="*/ 446 w 1745"/>
                <a:gd name="T35" fmla="*/ 185 h 1577"/>
                <a:gd name="T36" fmla="*/ 662 w 1745"/>
                <a:gd name="T37" fmla="*/ 305 h 1577"/>
                <a:gd name="T38" fmla="*/ 866 w 1745"/>
                <a:gd name="T39" fmla="*/ 437 h 1577"/>
                <a:gd name="T40" fmla="*/ 1052 w 1745"/>
                <a:gd name="T41" fmla="*/ 593 h 1577"/>
                <a:gd name="T42" fmla="*/ 1226 w 1745"/>
                <a:gd name="T43" fmla="*/ 767 h 1577"/>
                <a:gd name="T44" fmla="*/ 1385 w 1745"/>
                <a:gd name="T45" fmla="*/ 960 h 1577"/>
                <a:gd name="T46" fmla="*/ 1526 w 1745"/>
                <a:gd name="T47" fmla="*/ 1167 h 1577"/>
                <a:gd name="T48" fmla="*/ 1640 w 1745"/>
                <a:gd name="T49" fmla="*/ 1377 h 1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102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>
                <a:gd name="T0" fmla="*/ 0 w 1745"/>
                <a:gd name="T1" fmla="*/ 0 h 1768"/>
                <a:gd name="T2" fmla="*/ 0 w 1745"/>
                <a:gd name="T3" fmla="*/ 12 h 1768"/>
                <a:gd name="T4" fmla="*/ 210 w 1745"/>
                <a:gd name="T5" fmla="*/ 88 h 1768"/>
                <a:gd name="T6" fmla="*/ 426 w 1745"/>
                <a:gd name="T7" fmla="*/ 190 h 1768"/>
                <a:gd name="T8" fmla="*/ 630 w 1745"/>
                <a:gd name="T9" fmla="*/ 304 h 1768"/>
                <a:gd name="T10" fmla="*/ 818 w 1745"/>
                <a:gd name="T11" fmla="*/ 442 h 1768"/>
                <a:gd name="T12" fmla="*/ 998 w 1745"/>
                <a:gd name="T13" fmla="*/ 592 h 1768"/>
                <a:gd name="T14" fmla="*/ 1164 w 1745"/>
                <a:gd name="T15" fmla="*/ 766 h 1768"/>
                <a:gd name="T16" fmla="*/ 1310 w 1745"/>
                <a:gd name="T17" fmla="*/ 942 h 1768"/>
                <a:gd name="T18" fmla="*/ 1454 w 1745"/>
                <a:gd name="T19" fmla="*/ 1146 h 1768"/>
                <a:gd name="T20" fmla="*/ 1536 w 1745"/>
                <a:gd name="T21" fmla="*/ 1298 h 1768"/>
                <a:gd name="T22" fmla="*/ 1614 w 1745"/>
                <a:gd name="T23" fmla="*/ 1456 h 1768"/>
                <a:gd name="T24" fmla="*/ 1682 w 1745"/>
                <a:gd name="T25" fmla="*/ 1616 h 1768"/>
                <a:gd name="T26" fmla="*/ 1733 w 1745"/>
                <a:gd name="T27" fmla="*/ 1768 h 1768"/>
                <a:gd name="T28" fmla="*/ 1745 w 1745"/>
                <a:gd name="T29" fmla="*/ 1768 h 1768"/>
                <a:gd name="T30" fmla="*/ 1691 w 1745"/>
                <a:gd name="T31" fmla="*/ 1606 h 1768"/>
                <a:gd name="T32" fmla="*/ 1623 w 1745"/>
                <a:gd name="T33" fmla="*/ 1445 h 1768"/>
                <a:gd name="T34" fmla="*/ 1547 w 1745"/>
                <a:gd name="T35" fmla="*/ 1288 h 1768"/>
                <a:gd name="T36" fmla="*/ 1463 w 1745"/>
                <a:gd name="T37" fmla="*/ 1136 h 1768"/>
                <a:gd name="T38" fmla="*/ 1320 w 1745"/>
                <a:gd name="T39" fmla="*/ 932 h 1768"/>
                <a:gd name="T40" fmla="*/ 1173 w 1745"/>
                <a:gd name="T41" fmla="*/ 755 h 1768"/>
                <a:gd name="T42" fmla="*/ 1008 w 1745"/>
                <a:gd name="T43" fmla="*/ 581 h 1768"/>
                <a:gd name="T44" fmla="*/ 827 w 1745"/>
                <a:gd name="T45" fmla="*/ 431 h 1768"/>
                <a:gd name="T46" fmla="*/ 642 w 1745"/>
                <a:gd name="T47" fmla="*/ 293 h 1768"/>
                <a:gd name="T48" fmla="*/ 437 w 1745"/>
                <a:gd name="T49" fmla="*/ 179 h 1768"/>
                <a:gd name="T50" fmla="*/ 222 w 1745"/>
                <a:gd name="T51" fmla="*/ 78 h 1768"/>
                <a:gd name="T52" fmla="*/ 0 w 1745"/>
                <a:gd name="T53" fmla="*/ 0 h 1768"/>
                <a:gd name="T54" fmla="*/ 0 w 1745"/>
                <a:gd name="T55" fmla="*/ 0 h 1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060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 altLang="en-US" sz="1800" smtClean="0">
                <a:solidFill>
                  <a:srgbClr val="FFFFFF"/>
                </a:solidFill>
              </a:endParaRPr>
            </a:p>
          </p:txBody>
        </p:sp>
        <p:sp>
          <p:nvSpPr>
            <p:cNvPr id="2061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 altLang="en-US" sz="1800" smtClean="0">
                <a:solidFill>
                  <a:srgbClr val="FFFFFF"/>
                </a:solidFill>
              </a:endParaRPr>
            </a:p>
          </p:txBody>
        </p:sp>
        <p:sp>
          <p:nvSpPr>
            <p:cNvPr id="2062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 altLang="en-US" sz="1800" smtClean="0">
                <a:solidFill>
                  <a:srgbClr val="FFFFFF"/>
                </a:solidFill>
              </a:endParaRPr>
            </a:p>
          </p:txBody>
        </p:sp>
      </p:grpSp>
      <p:sp>
        <p:nvSpPr>
          <p:cNvPr id="4106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107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108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109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110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6744DC3-CF34-4FA3-BA6B-F1322C99A2C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4104" name="TextBox 14"/>
          <p:cNvSpPr txBox="1">
            <a:spLocks noChangeArrowheads="1"/>
          </p:cNvSpPr>
          <p:nvPr userDrawn="1"/>
        </p:nvSpPr>
        <p:spPr bwMode="auto">
          <a:xfrm>
            <a:off x="3581400" y="6324600"/>
            <a:ext cx="1600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en-US" altLang="en-US" smtClean="0">
                <a:solidFill>
                  <a:srgbClr val="FFFFFF"/>
                </a:solidFill>
              </a:rPr>
              <a:t>OA4</a:t>
            </a:r>
          </a:p>
        </p:txBody>
      </p:sp>
    </p:spTree>
    <p:extLst>
      <p:ext uri="{BB962C8B-B14F-4D97-AF65-F5344CB8AC3E}">
        <p14:creationId xmlns:p14="http://schemas.microsoft.com/office/powerpoint/2010/main" val="28921127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  <p:sldLayoutId id="2147483852" r:id="rId12"/>
    <p:sldLayoutId id="2147483853" r:id="rId13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anose="05000000000000000000" pitchFamily="2" charset="2"/>
        <a:buChar char="l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l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Char char="l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anose="05000000000000000000" pitchFamily="2" charset="2"/>
        <a:buChar char="l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anose="05000000000000000000" pitchFamily="2" charset="2"/>
        <a:buChar char="l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://www.sophos.com/images/viruses/vbs-monopoly.gif" TargetMode="External"/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study.com/academy/lesson/market-segmentation-why-market-segments-are-important-to-marketers.html" TargetMode="External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i.san-jose.ca.us/images/business.jpg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47625" y="103188"/>
            <a:ext cx="7886700" cy="1325562"/>
          </a:xfrm>
        </p:spPr>
        <p:txBody>
          <a:bodyPr/>
          <a:lstStyle/>
          <a:p>
            <a:pPr eaLnBrk="1" hangingPunct="1"/>
            <a:r>
              <a:rPr lang="en-US" altLang="en-US" sz="7200" b="1" smtClean="0">
                <a:solidFill>
                  <a:srgbClr val="00B050"/>
                </a:solidFill>
                <a:latin typeface="Bernard MT Condensed" panose="02050806060905020404" pitchFamily="18" charset="0"/>
              </a:rPr>
              <a:t>Eagle Challenge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990600" y="1254125"/>
            <a:ext cx="4489450" cy="3733800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 dirty="0" smtClean="0">
                <a:latin typeface="Baskerville Old Face" panose="02020602080505020303" pitchFamily="18" charset="0"/>
              </a:rPr>
              <a:t>Learning Target:</a:t>
            </a:r>
          </a:p>
          <a:p>
            <a:pPr marL="0" indent="0" eaLnBrk="1" hangingPunct="1">
              <a:buNone/>
            </a:pPr>
            <a:r>
              <a:rPr lang="en-US" altLang="en-US" b="1" i="1" dirty="0">
                <a:solidFill>
                  <a:srgbClr val="7030A0"/>
                </a:solidFill>
                <a:latin typeface="Baskerville Old Face" panose="02020602080505020303" pitchFamily="18" charset="0"/>
              </a:rPr>
              <a:t>Describe</a:t>
            </a:r>
            <a:r>
              <a:rPr lang="en-US" altLang="en-US" i="1" dirty="0">
                <a:solidFill>
                  <a:srgbClr val="7030A0"/>
                </a:solidFill>
                <a:latin typeface="Baskerville Old Face" panose="02020602080505020303" pitchFamily="18" charset="0"/>
              </a:rPr>
              <a:t> market segmentation methods used to identify target market</a:t>
            </a:r>
            <a:endParaRPr lang="en-US" altLang="en-US" i="1" dirty="0" smtClean="0">
              <a:solidFill>
                <a:srgbClr val="7030A0"/>
              </a:solidFill>
              <a:latin typeface="Baskerville Old Face" panose="02020602080505020303" pitchFamily="18" charset="0"/>
            </a:endParaRP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How to protect intellectual property</a:t>
            </a:r>
            <a:r>
              <a:rPr lang="en-US" altLang="en-US" i="1" dirty="0" smtClean="0">
                <a:latin typeface="Baskerville Old Face" panose="02020602080505020303" pitchFamily="18" charset="0"/>
              </a:rPr>
              <a:t>.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en-US" altLang="en-US" dirty="0" smtClean="0">
              <a:latin typeface="Baskerville Old Face" panose="02020602080505020303" pitchFamily="18" charset="0"/>
            </a:endParaRPr>
          </a:p>
        </p:txBody>
      </p:sp>
      <p:pic>
        <p:nvPicPr>
          <p:cNvPr id="33796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0" y="4098925"/>
            <a:ext cx="1812925" cy="173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7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9725" y="4003675"/>
            <a:ext cx="2381250" cy="256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8" name="Picture 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6150" y="166688"/>
            <a:ext cx="3095625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05048" y="6096000"/>
            <a:ext cx="2743200" cy="60195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dirty="0" smtClean="0"/>
              <a:t>Standard OE3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5105400" cy="5181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u="sng" smtClean="0"/>
              <a:t>Competition</a:t>
            </a:r>
            <a:r>
              <a:rPr lang="en-US" altLang="en-US" smtClean="0"/>
              <a:t> – the struggle between companies for customers.  Two kinds:</a:t>
            </a:r>
          </a:p>
          <a:p>
            <a:pPr eaLnBrk="1" hangingPunct="1">
              <a:lnSpc>
                <a:spcPct val="90000"/>
              </a:lnSpc>
            </a:pPr>
            <a:endParaRPr lang="en-US" altLang="en-US" smtClean="0"/>
          </a:p>
          <a:p>
            <a:pPr lvl="1" eaLnBrk="1" hangingPunct="1">
              <a:lnSpc>
                <a:spcPct val="90000"/>
              </a:lnSpc>
            </a:pPr>
            <a:r>
              <a:rPr lang="en-US" altLang="en-US" u="sng" smtClean="0"/>
              <a:t>Price Competition</a:t>
            </a:r>
            <a:r>
              <a:rPr lang="en-US" altLang="en-US" smtClean="0"/>
              <a:t> – focuses on the price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altLang="en-US" smtClean="0"/>
          </a:p>
          <a:p>
            <a:pPr lvl="1" eaLnBrk="1" hangingPunct="1">
              <a:lnSpc>
                <a:spcPct val="90000"/>
              </a:lnSpc>
            </a:pPr>
            <a:r>
              <a:rPr lang="en-US" altLang="en-US" u="sng" smtClean="0"/>
              <a:t>Nonprice Competition</a:t>
            </a:r>
            <a:r>
              <a:rPr lang="en-US" altLang="en-US" smtClean="0"/>
              <a:t> – factors not related to price such as quality, service, location, reputation.</a:t>
            </a:r>
          </a:p>
        </p:txBody>
      </p:sp>
      <p:pic>
        <p:nvPicPr>
          <p:cNvPr id="57347" name="Picture 5" descr="quali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886200"/>
            <a:ext cx="2995613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48" name="Picture 7" descr="Sale%20Pri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81000"/>
            <a:ext cx="2092325" cy="317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Monopolies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When there is no COMPETITION and one firm controls the whole market.</a:t>
            </a:r>
          </a:p>
          <a:p>
            <a:pPr eaLnBrk="1" hangingPunct="1"/>
            <a:r>
              <a:rPr lang="en-US" altLang="en-US" smtClean="0"/>
              <a:t>U.S. Government allows only a few, such as utility companies.</a:t>
            </a:r>
          </a:p>
        </p:txBody>
      </p:sp>
      <p:pic>
        <p:nvPicPr>
          <p:cNvPr id="58372" name="Picture 5" descr="vbs-monopoly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810000"/>
            <a:ext cx="3817938" cy="197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660540" y="6386244"/>
            <a:ext cx="2133600" cy="26035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Standard OE3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75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autoUpdateAnimBg="0"/>
      <p:bldP spid="6147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7772400" cy="5181600"/>
          </a:xfrm>
        </p:spPr>
        <p:txBody>
          <a:bodyPr/>
          <a:lstStyle/>
          <a:p>
            <a:pPr eaLnBrk="1" hangingPunct="1"/>
            <a:r>
              <a:rPr lang="en-US" altLang="en-US" u="sng" smtClean="0"/>
              <a:t>Profit</a:t>
            </a:r>
            <a:r>
              <a:rPr lang="en-US" altLang="en-US" smtClean="0"/>
              <a:t> – the money earned from conducting business after all costs and expenses are paid.</a:t>
            </a:r>
          </a:p>
          <a:p>
            <a:pPr lvl="1" eaLnBrk="1" hangingPunct="1"/>
            <a:r>
              <a:rPr lang="en-US" altLang="en-US" smtClean="0"/>
              <a:t>Profit is the motivation for taking a risk.</a:t>
            </a:r>
          </a:p>
          <a:p>
            <a:pPr lvl="1" eaLnBrk="1" hangingPunct="1"/>
            <a:r>
              <a:rPr lang="en-US" altLang="en-US" smtClean="0"/>
              <a:t>Profits are high when sales are high and costs are low.</a:t>
            </a:r>
          </a:p>
        </p:txBody>
      </p:sp>
      <p:pic>
        <p:nvPicPr>
          <p:cNvPr id="59395" name="Picture 5" descr="profi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4114800"/>
            <a:ext cx="36576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660540" y="6386244"/>
            <a:ext cx="2133600" cy="26035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Standard OE3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z="4000" smtClean="0">
                <a:latin typeface="Ashley Crawford" pitchFamily="82" charset="0"/>
              </a:rPr>
              <a:t>Marketing mix</a:t>
            </a:r>
            <a:r>
              <a:rPr lang="en-US" altLang="en-US" sz="3200" smtClean="0">
                <a:latin typeface="Ashley Crawford" pitchFamily="82" charset="0"/>
              </a:rPr>
              <a:t/>
            </a:r>
            <a:br>
              <a:rPr lang="en-US" altLang="en-US" sz="3200" smtClean="0">
                <a:latin typeface="Ashley Crawford" pitchFamily="82" charset="0"/>
              </a:rPr>
            </a:br>
            <a:r>
              <a:rPr lang="en-US" altLang="en-US" sz="3200" i="1" smtClean="0">
                <a:latin typeface="Ashley Crawford" pitchFamily="82" charset="0"/>
              </a:rPr>
              <a:t>“4 p’s of marketing”</a:t>
            </a:r>
            <a:endParaRPr lang="en-US" altLang="en-US" sz="4000" smtClean="0">
              <a:latin typeface="Ashley Crawford" pitchFamily="82" charset="0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z="2800" smtClean="0"/>
              <a:t>Product</a:t>
            </a:r>
          </a:p>
          <a:p>
            <a:pPr eaLnBrk="1" hangingPunct="1">
              <a:defRPr/>
            </a:pPr>
            <a:endParaRPr lang="en-US" altLang="en-US" sz="2800" smtClean="0"/>
          </a:p>
          <a:p>
            <a:pPr eaLnBrk="1" hangingPunct="1">
              <a:defRPr/>
            </a:pPr>
            <a:r>
              <a:rPr lang="en-US" altLang="en-US" sz="2800" smtClean="0"/>
              <a:t>Price</a:t>
            </a:r>
          </a:p>
          <a:p>
            <a:pPr eaLnBrk="1" hangingPunct="1">
              <a:defRPr/>
            </a:pPr>
            <a:endParaRPr lang="en-US" altLang="en-US" sz="2800" smtClean="0"/>
          </a:p>
          <a:p>
            <a:pPr eaLnBrk="1" hangingPunct="1">
              <a:defRPr/>
            </a:pPr>
            <a:r>
              <a:rPr lang="en-US" altLang="en-US" sz="2800" smtClean="0"/>
              <a:t>Place</a:t>
            </a:r>
          </a:p>
          <a:p>
            <a:pPr eaLnBrk="1" hangingPunct="1">
              <a:defRPr/>
            </a:pPr>
            <a:endParaRPr lang="en-US" altLang="en-US" sz="2800" smtClean="0"/>
          </a:p>
          <a:p>
            <a:pPr eaLnBrk="1" hangingPunct="1">
              <a:defRPr/>
            </a:pPr>
            <a:r>
              <a:rPr lang="en-US" altLang="en-US" sz="2800" smtClean="0"/>
              <a:t>Promotion</a:t>
            </a:r>
          </a:p>
        </p:txBody>
      </p:sp>
      <p:pic>
        <p:nvPicPr>
          <p:cNvPr id="60420" name="Picture 4" descr="j0308937"/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05200" y="1600200"/>
            <a:ext cx="4991100" cy="3336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733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354013"/>
            <a:ext cx="7772400" cy="1905000"/>
          </a:xfrm>
        </p:spPr>
        <p:txBody>
          <a:bodyPr/>
          <a:lstStyle/>
          <a:p>
            <a:pPr algn="ctr" eaLnBrk="1" hangingPunct="1"/>
            <a:r>
              <a:rPr lang="en-US" altLang="en-US" sz="3200" dirty="0" smtClean="0"/>
              <a:t>Marketing</a:t>
            </a:r>
            <a:r>
              <a:rPr lang="en-US" altLang="en-US" dirty="0" smtClean="0"/>
              <a:t> Mix – 4Ps</a:t>
            </a:r>
            <a:br>
              <a:rPr lang="en-US" altLang="en-US" dirty="0" smtClean="0"/>
            </a:br>
            <a:r>
              <a:rPr lang="en-US" altLang="en-US" dirty="0" smtClean="0"/>
              <a:t/>
            </a:r>
            <a:br>
              <a:rPr lang="en-US" altLang="en-US" dirty="0" smtClean="0"/>
            </a:br>
            <a:endParaRPr lang="en-US" altLang="en-US" dirty="0" smtClean="0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286000"/>
            <a:ext cx="7772400" cy="3810000"/>
          </a:xfrm>
        </p:spPr>
        <p:txBody>
          <a:bodyPr/>
          <a:lstStyle/>
          <a:p>
            <a:pPr marL="609600" indent="-609600" eaLnBrk="1" hangingPunct="1">
              <a:buFontTx/>
              <a:buAutoNum type="arabicPeriod"/>
            </a:pPr>
            <a:r>
              <a:rPr lang="en-US" altLang="en-US" sz="3200" dirty="0" smtClean="0">
                <a:solidFill>
                  <a:srgbClr val="FF0000"/>
                </a:solidFill>
              </a:rPr>
              <a:t>P</a:t>
            </a:r>
            <a:r>
              <a:rPr lang="en-US" altLang="en-US" dirty="0" smtClean="0"/>
              <a:t>roduct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altLang="en-US" sz="3200" dirty="0" smtClean="0">
                <a:solidFill>
                  <a:srgbClr val="FF0000"/>
                </a:solidFill>
              </a:rPr>
              <a:t>P</a:t>
            </a:r>
            <a:r>
              <a:rPr lang="en-US" altLang="en-US" dirty="0" smtClean="0"/>
              <a:t>romotion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altLang="en-US" sz="3200" dirty="0" smtClean="0">
                <a:solidFill>
                  <a:srgbClr val="FF0000"/>
                </a:solidFill>
              </a:rPr>
              <a:t>P</a:t>
            </a:r>
            <a:r>
              <a:rPr lang="en-US" altLang="en-US" dirty="0" smtClean="0"/>
              <a:t>rice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altLang="en-US" sz="3200" dirty="0" smtClean="0">
                <a:solidFill>
                  <a:srgbClr val="FF0000"/>
                </a:solidFill>
              </a:rPr>
              <a:t>P</a:t>
            </a:r>
            <a:r>
              <a:rPr lang="en-US" altLang="en-US" sz="3200" dirty="0" smtClean="0"/>
              <a:t>lace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4205068"/>
            <a:ext cx="5958892" cy="242824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8600" y="39544"/>
            <a:ext cx="2743200" cy="60195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dirty="0" smtClean="0"/>
              <a:t>Standard OE3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Customer Profile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>
            <a:normAutofit fontScale="925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A customer profile uses marketing segmentation to identify key factors and using them to break down the pool of customers to who would likely purchase the product or service.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This shows a company where to spend their advertising resources to get the most return on investment.</a:t>
            </a:r>
            <a:endParaRPr lang="en-US" sz="2800" dirty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US" dirty="0" smtClean="0"/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u="sng" dirty="0" smtClean="0"/>
              <a:t>  Target Market Segmentation  </a:t>
            </a:r>
            <a:endParaRPr lang="en-US" u="sng" dirty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Geographic segmentation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Demographic segmentation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Psychographic segmentation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Behavioral (we will not discuss)</a:t>
            </a:r>
          </a:p>
        </p:txBody>
      </p:sp>
      <p:pic>
        <p:nvPicPr>
          <p:cNvPr id="48132" name="il_fi" descr="http://www.lucinda.com/blog/wp-content/uploads/2010/11/Magnifiying-glas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038600"/>
            <a:ext cx="2209800" cy="215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3" name="il_fi" descr="http://money-mesh.com/wp-content/uploads/2012/02/KYC.png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76200"/>
            <a:ext cx="1447800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660540" y="6386244"/>
            <a:ext cx="2133600" cy="26035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dirty="0" smtClean="0"/>
              <a:t>Standard OE3</a:t>
            </a:r>
            <a:endParaRPr lang="en-US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5" descr="C:\Documents and Settings\eokerlund\Local Settings\Temporary Internet Files\Content.IE5\EPAZ4MMY\MCj04404070000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-1588"/>
            <a:ext cx="2743200" cy="2743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2217738" y="228600"/>
            <a:ext cx="6943725" cy="690563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Geographic Segmentation: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209800"/>
            <a:ext cx="7848600" cy="3505200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Geographic Segmentation : is based on </a:t>
            </a:r>
          </a:p>
          <a:p>
            <a:pPr marL="548640" lvl="1" indent="-274320" eaLnBrk="1" fontAlgn="auto" hangingPunct="1">
              <a:spcAft>
                <a:spcPts val="0"/>
              </a:spcAft>
              <a:buFont typeface="Wingdings"/>
              <a:buChar char=""/>
              <a:defRPr/>
            </a:pPr>
            <a:r>
              <a:rPr lang="en-US" sz="3200" i="1" dirty="0" smtClean="0">
                <a:solidFill>
                  <a:schemeClr val="tx2">
                    <a:lumMod val="75000"/>
                  </a:schemeClr>
                </a:solidFill>
              </a:rPr>
              <a:t>where consumers are located or climate</a:t>
            </a:r>
          </a:p>
          <a:p>
            <a:pPr marL="548640" lvl="1" indent="-274320" eaLnBrk="1" fontAlgn="auto" hangingPunct="1">
              <a:spcAft>
                <a:spcPts val="0"/>
              </a:spcAft>
              <a:buFont typeface="Wingdings"/>
              <a:buChar char=""/>
              <a:defRPr/>
            </a:pPr>
            <a:endParaRPr lang="en-US" sz="900" i="1" dirty="0" smtClean="0"/>
          </a:p>
          <a:p>
            <a:pPr marL="822960" lvl="2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"/>
              <a:defRPr/>
            </a:pPr>
            <a:r>
              <a:rPr lang="en-US" sz="3200" i="1" dirty="0" smtClean="0"/>
              <a:t>ie: </a:t>
            </a:r>
            <a:r>
              <a:rPr lang="en-US" sz="3200" dirty="0" smtClean="0"/>
              <a:t>Regions – States – Cities - Rural Areas – Cold – Hot</a:t>
            </a:r>
          </a:p>
          <a:p>
            <a:pPr marL="548640" lvl="1" indent="-274320" eaLnBrk="1" fontAlgn="auto" hangingPunct="1">
              <a:spcAft>
                <a:spcPts val="0"/>
              </a:spcAft>
              <a:buFont typeface="Wingdings"/>
              <a:buChar char=""/>
              <a:defRPr/>
            </a:pPr>
            <a:endParaRPr lang="en-US" sz="2400" dirty="0" smtClean="0"/>
          </a:p>
          <a:p>
            <a:pPr marL="548640" lvl="1" indent="-274320" eaLnBrk="1" fontAlgn="auto" hangingPunct="1">
              <a:spcAft>
                <a:spcPts val="0"/>
              </a:spcAft>
              <a:buFont typeface="Wingdings"/>
              <a:buChar char=""/>
              <a:defRPr/>
            </a:pPr>
            <a:endParaRPr lang="en-US" sz="2400" dirty="0" smtClean="0"/>
          </a:p>
        </p:txBody>
      </p:sp>
      <p:pic>
        <p:nvPicPr>
          <p:cNvPr id="49157" name="Picture 4" descr="C:\Documents and Settings\eokerlund\Local Settings\Temporary Internet Files\Content.IE5\48G71WEH\MCj01894440000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724400"/>
            <a:ext cx="3057525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04800" y="6381750"/>
            <a:ext cx="2133600" cy="26035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dirty="0" smtClean="0"/>
              <a:t>Standard OE3</a:t>
            </a:r>
            <a:endParaRPr lang="en-US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9144000" cy="4572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Demographic Segmentation</a:t>
            </a:r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76400"/>
            <a:ext cx="9144000" cy="5181600"/>
          </a:xfrm>
        </p:spPr>
        <p:txBody>
          <a:bodyPr>
            <a:normAutofit fontScale="925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800" dirty="0" smtClean="0"/>
              <a:t>Segmentation based on </a:t>
            </a:r>
            <a:r>
              <a:rPr lang="en-US" sz="2800" i="1" dirty="0" smtClean="0"/>
              <a:t>statistical characteristics</a:t>
            </a:r>
            <a:r>
              <a:rPr lang="en-US" sz="2800" dirty="0" smtClean="0"/>
              <a:t>, such as:</a:t>
            </a:r>
          </a:p>
          <a:p>
            <a:pPr marL="548640" lvl="1" indent="-274320" eaLnBrk="1" fontAlgn="auto" hangingPunct="1">
              <a:spcAft>
                <a:spcPts val="0"/>
              </a:spcAft>
              <a:buFont typeface="Wingdings"/>
              <a:buChar char=""/>
              <a:defRPr/>
            </a:pPr>
            <a:endParaRPr lang="en-US" sz="2400" dirty="0" smtClean="0"/>
          </a:p>
          <a:p>
            <a:pPr marL="548640" lvl="1" indent="-274320" eaLnBrk="1" fontAlgn="auto" hangingPunct="1">
              <a:spcAft>
                <a:spcPts val="0"/>
              </a:spcAft>
              <a:buFont typeface="Wingdings"/>
              <a:buChar char=""/>
              <a:defRPr/>
            </a:pP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Gender:  male, female</a:t>
            </a:r>
          </a:p>
          <a:p>
            <a:pPr marL="548640" lvl="1" indent="-274320" eaLnBrk="1" fontAlgn="auto" hangingPunct="1">
              <a:spcAft>
                <a:spcPts val="0"/>
              </a:spcAft>
              <a:buFont typeface="Wingdings"/>
              <a:buChar char=""/>
              <a:defRPr/>
            </a:pP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Age:  children, teenagers, young adult, middle age, senior, elderly</a:t>
            </a:r>
          </a:p>
          <a:p>
            <a:pPr marL="548640" lvl="1" indent="-274320" eaLnBrk="1" fontAlgn="auto" hangingPunct="1">
              <a:spcAft>
                <a:spcPts val="0"/>
              </a:spcAft>
              <a:buFont typeface="Wingdings"/>
              <a:buChar char=""/>
              <a:defRPr/>
            </a:pP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Ethnicity:  American, African, Indian, European, Asian, etc.</a:t>
            </a:r>
          </a:p>
          <a:p>
            <a:pPr marL="548640" lvl="1" indent="-274320" eaLnBrk="1" fontAlgn="auto" hangingPunct="1">
              <a:spcAft>
                <a:spcPts val="0"/>
              </a:spcAft>
              <a:buFont typeface="Wingdings"/>
              <a:buChar char=""/>
              <a:defRPr/>
            </a:pP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Education: 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8th grade or less, high school, some college, college degree</a:t>
            </a:r>
            <a:endParaRPr lang="en-US" sz="20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548640" lvl="1" indent="-274320" eaLnBrk="1" fontAlgn="auto" hangingPunct="1">
              <a:spcAft>
                <a:spcPts val="0"/>
              </a:spcAft>
              <a:buFont typeface="Wingdings"/>
              <a:buChar char=""/>
              <a:defRPr/>
            </a:pP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Occupation:  white collar, blue collar, service worker, farm worker</a:t>
            </a:r>
          </a:p>
          <a:p>
            <a:pPr marL="548640" lvl="1" indent="-274320" eaLnBrk="1" fontAlgn="auto" hangingPunct="1">
              <a:spcAft>
                <a:spcPts val="0"/>
              </a:spcAft>
              <a:buFont typeface="Wingdings"/>
              <a:buChar char=""/>
              <a:defRPr/>
            </a:pP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Income:  low, middle, high</a:t>
            </a:r>
          </a:p>
          <a:p>
            <a:pPr marL="548640" lvl="1" indent="-274320" eaLnBrk="1" fontAlgn="auto" hangingPunct="1">
              <a:spcAft>
                <a:spcPts val="0"/>
              </a:spcAft>
              <a:buFont typeface="Wingdings"/>
              <a:buChar char=""/>
              <a:defRPr/>
            </a:pP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Life stage:  single, married, with children, without children, older</a:t>
            </a:r>
            <a:endParaRPr lang="en-US" sz="2400" i="1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6381750"/>
            <a:ext cx="2133600" cy="26035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dirty="0" smtClean="0"/>
              <a:t>Standard OE3</a:t>
            </a:r>
            <a:endParaRPr lang="en-US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52400"/>
            <a:ext cx="9144000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Psychographic Segmentation</a:t>
            </a:r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752600"/>
            <a:ext cx="8631238" cy="5105400"/>
          </a:xfrm>
        </p:spPr>
        <p:txBody>
          <a:bodyPr/>
          <a:lstStyle/>
          <a:p>
            <a:pPr eaLnBrk="1" hangingPunct="1"/>
            <a:r>
              <a:rPr lang="en-US" altLang="en-US" sz="2400" smtClean="0"/>
              <a:t>Segmentation based on </a:t>
            </a:r>
            <a:r>
              <a:rPr lang="en-US" altLang="en-US" sz="2400" i="1" smtClean="0"/>
              <a:t>values, attitudes, personality, and lifestyle</a:t>
            </a:r>
          </a:p>
          <a:p>
            <a:pPr eaLnBrk="1" hangingPunct="1"/>
            <a:endParaRPr lang="en-US" altLang="en-US" sz="800" i="1" smtClean="0"/>
          </a:p>
          <a:p>
            <a:pPr eaLnBrk="1" hangingPunct="1"/>
            <a:r>
              <a:rPr lang="en-US" altLang="en-US" sz="2400" smtClean="0"/>
              <a:t>People classified according to what they feel, what they believe, their way of life, and the products, services, and media they use</a:t>
            </a:r>
          </a:p>
        </p:txBody>
      </p:sp>
      <p:pic>
        <p:nvPicPr>
          <p:cNvPr id="53252" name="Picture 4" descr="C:\Documents and Settings\eokerlund\Local Settings\Temporary Internet Files\Content.IE5\EPAZ4MMY\MPj04464400000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114800"/>
            <a:ext cx="2971800" cy="198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3" name="Picture 5" descr="C:\Documents and Settings\eokerlund\Local Settings\Temporary Internet Files\Content.IE5\EPAZ4MMY\MPj04426770000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4175125"/>
            <a:ext cx="1773238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4" name="Picture 4" descr="C:\Documents and Settings\eokerlund\Local Settings\Temporary Internet Files\Content.IE5\FM2WBUTP\MPj04384870000[1]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419600"/>
            <a:ext cx="3048000" cy="222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13006" y="6380163"/>
            <a:ext cx="2133600" cy="26035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dirty="0" smtClean="0"/>
              <a:t>Standard OE3</a:t>
            </a:r>
            <a:endParaRPr lang="en-US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Video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7186801"/>
      </p:ext>
    </p:extLst>
  </p:cSld>
  <p:clrMapOvr>
    <a:masterClrMapping/>
  </p:clrMapOvr>
  <p:transition spd="slow">
    <p:circl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-304800" y="0"/>
            <a:ext cx="76200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Basic Principles – The free enterprise system is based on: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7772400" cy="4114800"/>
          </a:xfrm>
        </p:spPr>
        <p:txBody>
          <a:bodyPr/>
          <a:lstStyle/>
          <a:p>
            <a:pPr eaLnBrk="1" hangingPunct="1"/>
            <a:r>
              <a:rPr lang="en-US" altLang="en-US" u="sng" smtClean="0"/>
              <a:t>Freedom of Ownership</a:t>
            </a:r>
            <a:r>
              <a:rPr lang="en-US" altLang="en-US" smtClean="0"/>
              <a:t> – We can own just about anything.  The system encourages individuals to own businesses.</a:t>
            </a:r>
          </a:p>
          <a:p>
            <a:pPr eaLnBrk="1" hangingPunct="1">
              <a:buFontTx/>
              <a:buNone/>
            </a:pPr>
            <a:endParaRPr lang="en-US" altLang="en-US" smtClean="0"/>
          </a:p>
        </p:txBody>
      </p:sp>
      <p:pic>
        <p:nvPicPr>
          <p:cNvPr id="4101" name="Picture 5" descr="021791-mortgage-for-sa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962400"/>
            <a:ext cx="2663825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 descr="business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810000"/>
            <a:ext cx="2438400" cy="237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660540" y="6386244"/>
            <a:ext cx="2133600" cy="26035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Standard OE3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75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autoUpdateAnimBg="0"/>
      <p:bldP spid="4099" grpId="0" build="p" autoUpdateAnimBg="0" advAuto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Intellectual Property Rights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mtClean="0"/>
              <a:t>Are protected in a free enterprise system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u="sng" smtClean="0"/>
              <a:t>Patents</a:t>
            </a:r>
            <a:r>
              <a:rPr lang="en-US" altLang="en-US" smtClean="0"/>
              <a:t> – If you patent an invention, you alone own the rights to that item or idea.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u="sng" smtClean="0"/>
              <a:t>Trademark</a:t>
            </a:r>
            <a:r>
              <a:rPr lang="en-US" altLang="en-US" smtClean="0"/>
              <a:t> – A word, name, symbol, sound, or color that identifies a good or service and that cannot be used by anyone but the owner.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u="sng" smtClean="0"/>
              <a:t>Copyright</a:t>
            </a:r>
            <a:r>
              <a:rPr lang="en-US" altLang="en-US" smtClean="0"/>
              <a:t> – Involves anything that is authored by an individual, such as writings, music, and artwork.</a:t>
            </a:r>
          </a:p>
          <a:p>
            <a:pPr eaLnBrk="1" hangingPunct="1">
              <a:lnSpc>
                <a:spcPct val="90000"/>
              </a:lnSpc>
            </a:pPr>
            <a:endParaRPr lang="en-US" altLang="en-US" smtClean="0"/>
          </a:p>
        </p:txBody>
      </p:sp>
      <p:sp>
        <p:nvSpPr>
          <p:cNvPr id="4" name="TextBox 3"/>
          <p:cNvSpPr txBox="1"/>
          <p:nvPr/>
        </p:nvSpPr>
        <p:spPr>
          <a:xfrm>
            <a:off x="6660540" y="6386244"/>
            <a:ext cx="2133600" cy="26035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Standard OE3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build="p"/>
    </p:bldLst>
  </p:timing>
</p:sld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apsules">
  <a:themeElements>
    <a:clrScheme name="Capsules 2">
      <a:dk1>
        <a:srgbClr val="003366"/>
      </a:dk1>
      <a:lt1>
        <a:srgbClr val="FFFFFF"/>
      </a:lt1>
      <a:dk2>
        <a:srgbClr val="006666"/>
      </a:dk2>
      <a:lt2>
        <a:srgbClr val="003366"/>
      </a:lt2>
      <a:accent1>
        <a:srgbClr val="99CC99"/>
      </a:accent1>
      <a:accent2>
        <a:srgbClr val="33CCCC"/>
      </a:accent2>
      <a:accent3>
        <a:srgbClr val="FFFFFF"/>
      </a:accent3>
      <a:accent4>
        <a:srgbClr val="002A56"/>
      </a:accent4>
      <a:accent5>
        <a:srgbClr val="CAE2CA"/>
      </a:accent5>
      <a:accent6>
        <a:srgbClr val="2DB9B9"/>
      </a:accent6>
      <a:hlink>
        <a:srgbClr val="666699"/>
      </a:hlink>
      <a:folHlink>
        <a:srgbClr val="CC99FF"/>
      </a:folHlink>
    </a:clrScheme>
    <a:fontScheme name="Capsul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Capsules 1">
        <a:dk1>
          <a:srgbClr val="000066"/>
        </a:dk1>
        <a:lt1>
          <a:srgbClr val="FFFFEB"/>
        </a:lt1>
        <a:dk2>
          <a:srgbClr val="336699"/>
        </a:dk2>
        <a:lt2>
          <a:srgbClr val="FFFFEB"/>
        </a:lt2>
        <a:accent1>
          <a:srgbClr val="666699"/>
        </a:accent1>
        <a:accent2>
          <a:srgbClr val="99CCFF"/>
        </a:accent2>
        <a:accent3>
          <a:srgbClr val="ADB8CA"/>
        </a:accent3>
        <a:accent4>
          <a:srgbClr val="DADAC9"/>
        </a:accent4>
        <a:accent5>
          <a:srgbClr val="B8B8CA"/>
        </a:accent5>
        <a:accent6>
          <a:srgbClr val="8AB9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2">
        <a:dk1>
          <a:srgbClr val="003366"/>
        </a:dk1>
        <a:lt1>
          <a:srgbClr val="FFFFFF"/>
        </a:lt1>
        <a:dk2>
          <a:srgbClr val="006666"/>
        </a:dk2>
        <a:lt2>
          <a:srgbClr val="003366"/>
        </a:lt2>
        <a:accent1>
          <a:srgbClr val="99CC99"/>
        </a:accent1>
        <a:accent2>
          <a:srgbClr val="33CCCC"/>
        </a:accent2>
        <a:accent3>
          <a:srgbClr val="FFFFFF"/>
        </a:accent3>
        <a:accent4>
          <a:srgbClr val="002A56"/>
        </a:accent4>
        <a:accent5>
          <a:srgbClr val="CAE2CA"/>
        </a:accent5>
        <a:accent6>
          <a:srgbClr val="2DB9B9"/>
        </a:accent6>
        <a:hlink>
          <a:srgbClr val="666699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C0C0C0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737373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4">
        <a:dk1>
          <a:srgbClr val="000000"/>
        </a:dk1>
        <a:lt1>
          <a:srgbClr val="FFFFFF"/>
        </a:lt1>
        <a:dk2>
          <a:srgbClr val="9900CC"/>
        </a:dk2>
        <a:lt2>
          <a:srgbClr val="0033CC"/>
        </a:lt2>
        <a:accent1>
          <a:srgbClr val="FFCC66"/>
        </a:accent1>
        <a:accent2>
          <a:srgbClr val="33CC33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2DB92D"/>
        </a:accent6>
        <a:hlink>
          <a:srgbClr val="9900CC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PPP_BFINA_TXT_Financial14">
  <a:themeElements>
    <a:clrScheme name="PPP_BFINA_TXT_Financial14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PP_BFINA_TXT_Financial14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PPP_BFINA_TXT_Financial14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P_BFINA_TXT_Financial14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BFINA_TXT_Financial14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BFINA_TXT_Financial14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BFINA_TXT_Financial14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BFINA_TXT_Financial14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BFINA_TXT_Financial14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rbit">
  <a:themeElements>
    <a:clrScheme name="Orbit 5">
      <a:dk1>
        <a:srgbClr val="BA0023"/>
      </a:dk1>
      <a:lt1>
        <a:srgbClr val="FFFFFF"/>
      </a:lt1>
      <a:dk2>
        <a:srgbClr val="800000"/>
      </a:dk2>
      <a:lt2>
        <a:srgbClr val="FFFF99"/>
      </a:lt2>
      <a:accent1>
        <a:srgbClr val="FF6600"/>
      </a:accent1>
      <a:accent2>
        <a:srgbClr val="C5543D"/>
      </a:accent2>
      <a:accent3>
        <a:srgbClr val="C0AAAA"/>
      </a:accent3>
      <a:accent4>
        <a:srgbClr val="DADADA"/>
      </a:accent4>
      <a:accent5>
        <a:srgbClr val="FFB8AA"/>
      </a:accent5>
      <a:accent6>
        <a:srgbClr val="B24B36"/>
      </a:accent6>
      <a:hlink>
        <a:srgbClr val="FFFF00"/>
      </a:hlink>
      <a:folHlink>
        <a:srgbClr val="FF9900"/>
      </a:folHlink>
    </a:clrScheme>
    <a:fontScheme name="Orb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Designs\Capsules.pot</Template>
  <TotalTime>183</TotalTime>
  <Words>499</Words>
  <Application>Microsoft Office PowerPoint</Application>
  <PresentationFormat>On-screen Show (4:3)</PresentationFormat>
  <Paragraphs>78</Paragraphs>
  <Slides>13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13</vt:i4>
      </vt:variant>
    </vt:vector>
  </HeadingPairs>
  <TitlesOfParts>
    <vt:vector size="28" baseType="lpstr">
      <vt:lpstr>Arial</vt:lpstr>
      <vt:lpstr>Ashley Crawford</vt:lpstr>
      <vt:lpstr>Baskerville Old Face</vt:lpstr>
      <vt:lpstr>Bernard MT Condensed</vt:lpstr>
      <vt:lpstr>Calibri</vt:lpstr>
      <vt:lpstr>Calibri Light</vt:lpstr>
      <vt:lpstr>Georgia</vt:lpstr>
      <vt:lpstr>Times New Roman</vt:lpstr>
      <vt:lpstr>Wingdings</vt:lpstr>
      <vt:lpstr>Wingdings 2</vt:lpstr>
      <vt:lpstr>Capsules</vt:lpstr>
      <vt:lpstr>Office Theme</vt:lpstr>
      <vt:lpstr>Civic</vt:lpstr>
      <vt:lpstr>PPP_BFINA_TXT_Financial14</vt:lpstr>
      <vt:lpstr>Orbit</vt:lpstr>
      <vt:lpstr>Eagle Challenge</vt:lpstr>
      <vt:lpstr>Marketing Mix – 4Ps  </vt:lpstr>
      <vt:lpstr>Customer Profile</vt:lpstr>
      <vt:lpstr>Geographic Segmentation:</vt:lpstr>
      <vt:lpstr>Demographic Segmentation</vt:lpstr>
      <vt:lpstr>Psychographic Segmentation</vt:lpstr>
      <vt:lpstr>Video</vt:lpstr>
      <vt:lpstr>Basic Principles – The free enterprise system is based on:</vt:lpstr>
      <vt:lpstr>Intellectual Property Rights</vt:lpstr>
      <vt:lpstr>PowerPoint Presentation</vt:lpstr>
      <vt:lpstr>Monopolies</vt:lpstr>
      <vt:lpstr>PowerPoint Presentation</vt:lpstr>
      <vt:lpstr>Marketing mix “4 p’s of marketing”</vt:lpstr>
    </vt:vector>
  </TitlesOfParts>
  <Company>UNiversity of Washington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Marketing Mix – 4Ps</dc:title>
  <dc:creator>Mike Giambattista</dc:creator>
  <cp:lastModifiedBy>Morris, Marla</cp:lastModifiedBy>
  <cp:revision>16</cp:revision>
  <dcterms:created xsi:type="dcterms:W3CDTF">2003-01-09T07:50:22Z</dcterms:created>
  <dcterms:modified xsi:type="dcterms:W3CDTF">2019-01-09T19:56:27Z</dcterms:modified>
</cp:coreProperties>
</file>