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2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0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3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3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1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A879-8A86-4609-BD1E-02B9A52EA7C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C500-BC78-4204-9AD7-C2EBF28BD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4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\\e071elocker1\stu$\zachary.durr\Speed%20Shop%20Sales%20promotion%20punch%20card.docx" TargetMode="External"/><Relationship Id="rId3" Type="http://schemas.openxmlformats.org/officeDocument/2006/relationships/hyperlink" Target="file:///\\e071elocker1\stu$\zachary.durr\Speed%20shop%20print%20billboard.docx" TargetMode="External"/><Relationship Id="rId7" Type="http://schemas.openxmlformats.org/officeDocument/2006/relationships/hyperlink" Target="file:///\\e071elocker1\stu$\zachary.durr\Speed%20Shop%20sales%20promotion%20traffic%20builder.docx" TargetMode="External"/><Relationship Id="rId12" Type="http://schemas.openxmlformats.org/officeDocument/2006/relationships/hyperlink" Target="Speed%20Shop%20Direct%20Marketing.docx" TargetMode="External"/><Relationship Id="rId2" Type="http://schemas.openxmlformats.org/officeDocument/2006/relationships/hyperlink" Target="file:///\\e071elocker1\stu$\zachary.durr\Speed%20Shop%20ad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Speed%20Shop%20Broadcast%20Media.docx" TargetMode="External"/><Relationship Id="rId11" Type="http://schemas.openxmlformats.org/officeDocument/2006/relationships/hyperlink" Target="speed%20shop%20publicity%20and%20PR.docx" TargetMode="External"/><Relationship Id="rId5" Type="http://schemas.openxmlformats.org/officeDocument/2006/relationships/hyperlink" Target="file:///\\e071elocker1\stu$\zachary.durr\Speed%20Shop%20online%20advertising.docx" TargetMode="External"/><Relationship Id="rId10" Type="http://schemas.openxmlformats.org/officeDocument/2006/relationships/hyperlink" Target="file:///\\e071elocker1\stu$\zachary.durr\Speed%20Shop%20Personal%20Selling.docx" TargetMode="External"/><Relationship Id="rId4" Type="http://schemas.openxmlformats.org/officeDocument/2006/relationships/hyperlink" Target="file:///\\e071elocker1\stu$\zachary.durr\Speed%20shop%20Decal%20specialty%20media.docx" TargetMode="External"/><Relationship Id="rId9" Type="http://schemas.openxmlformats.org/officeDocument/2006/relationships/hyperlink" Target="file:///\\e071elocker1\stu$\zachary.durr\Speed%20Shop%20Sales%20promotion%20store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594670">
            <a:off x="723899" y="419100"/>
            <a:ext cx="2730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2" action="ppaction://hlinkfile"/>
              </a:rPr>
              <a:t>Ad </a:t>
            </a:r>
            <a:r>
              <a:rPr lang="en-US" dirty="0" smtClean="0"/>
              <a:t>(Print)</a:t>
            </a:r>
          </a:p>
          <a:p>
            <a:r>
              <a:rPr lang="en-US" dirty="0" smtClean="0"/>
              <a:t>2. </a:t>
            </a:r>
            <a:r>
              <a:rPr lang="en-US" dirty="0" smtClean="0">
                <a:hlinkClick r:id="rId3" action="ppaction://hlinkfile"/>
              </a:rPr>
              <a:t>Billboard </a:t>
            </a:r>
            <a:r>
              <a:rPr lang="en-US" dirty="0" smtClean="0"/>
              <a:t>(Print)</a:t>
            </a:r>
          </a:p>
          <a:p>
            <a:r>
              <a:rPr lang="en-US" dirty="0" smtClean="0"/>
              <a:t>3. </a:t>
            </a:r>
            <a:r>
              <a:rPr lang="en-US" dirty="0" smtClean="0">
                <a:hlinkClick r:id="rId4" action="ppaction://hlinkfile"/>
              </a:rPr>
              <a:t>Sticker </a:t>
            </a:r>
            <a:r>
              <a:rPr lang="en-US" dirty="0" smtClean="0"/>
              <a:t>(specialty)</a:t>
            </a:r>
          </a:p>
          <a:p>
            <a:r>
              <a:rPr lang="en-US" dirty="0" smtClean="0"/>
              <a:t>4. </a:t>
            </a:r>
            <a:r>
              <a:rPr lang="en-US" dirty="0" smtClean="0">
                <a:hlinkClick r:id="rId5" action="ppaction://hlinkfile"/>
              </a:rPr>
              <a:t>Yahoo </a:t>
            </a:r>
            <a:r>
              <a:rPr lang="en-US" dirty="0" smtClean="0"/>
              <a:t>(Online)</a:t>
            </a:r>
          </a:p>
          <a:p>
            <a:r>
              <a:rPr lang="en-US" dirty="0" smtClean="0"/>
              <a:t>5. </a:t>
            </a:r>
            <a:r>
              <a:rPr lang="en-US" dirty="0" smtClean="0">
                <a:hlinkClick r:id="rId6" action="ppaction://hlinkfile"/>
              </a:rPr>
              <a:t>Radio </a:t>
            </a:r>
            <a:r>
              <a:rPr lang="en-US" dirty="0" smtClean="0"/>
              <a:t>(Broadcast Media)</a:t>
            </a:r>
          </a:p>
        </p:txBody>
      </p:sp>
      <p:sp>
        <p:nvSpPr>
          <p:cNvPr id="6" name="TextBox 5"/>
          <p:cNvSpPr txBox="1"/>
          <p:nvPr/>
        </p:nvSpPr>
        <p:spPr>
          <a:xfrm rot="807119">
            <a:off x="8699500" y="787400"/>
            <a:ext cx="2806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7" action="ppaction://hlinkfile"/>
              </a:rPr>
              <a:t>Pen </a:t>
            </a:r>
            <a:r>
              <a:rPr lang="en-US" dirty="0" smtClean="0"/>
              <a:t>(Traffic Builder)</a:t>
            </a:r>
          </a:p>
          <a:p>
            <a:r>
              <a:rPr lang="en-US" dirty="0" smtClean="0"/>
              <a:t>2. </a:t>
            </a:r>
            <a:r>
              <a:rPr lang="en-US" dirty="0" smtClean="0">
                <a:hlinkClick r:id="rId8" action="ppaction://hlinkfile"/>
              </a:rPr>
              <a:t>Punch card </a:t>
            </a:r>
            <a:r>
              <a:rPr lang="en-US" dirty="0" smtClean="0"/>
              <a:t>(Loyalty Marketing Program)</a:t>
            </a:r>
          </a:p>
          <a:p>
            <a:r>
              <a:rPr lang="en-US" dirty="0" smtClean="0"/>
              <a:t>3. </a:t>
            </a:r>
            <a:r>
              <a:rPr lang="en-US" dirty="0" smtClean="0">
                <a:hlinkClick r:id="rId9" action="ppaction://hlinkfile"/>
              </a:rPr>
              <a:t>Shop counter </a:t>
            </a:r>
            <a:r>
              <a:rPr lang="en-US" dirty="0" smtClean="0"/>
              <a:t>(Point of Purchase Display)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8914" y="2980035"/>
            <a:ext cx="110706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Promotional Campaign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552308">
            <a:off x="174350" y="250371"/>
            <a:ext cx="19016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Advertising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813381">
            <a:off x="8211899" y="259289"/>
            <a:ext cx="37819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Sales Promotion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489318">
            <a:off x="585482" y="4239477"/>
            <a:ext cx="21925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Personal Selling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20445481">
            <a:off x="1119042" y="4697347"/>
            <a:ext cx="239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10" action="ppaction://hlinkfile"/>
              </a:rPr>
              <a:t>Phone Script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19601" y="3903364"/>
            <a:ext cx="24031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Publicity/PR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0100" y="4610100"/>
            <a:ext cx="2212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11" action="ppaction://hlinkfile"/>
              </a:rPr>
              <a:t>Tweet</a:t>
            </a:r>
            <a:r>
              <a:rPr lang="en-US" dirty="0" smtClean="0"/>
              <a:t> (Publicity)  </a:t>
            </a:r>
          </a:p>
          <a:p>
            <a:r>
              <a:rPr lang="en-US" dirty="0" smtClean="0"/>
              <a:t>2. </a:t>
            </a:r>
            <a:r>
              <a:rPr lang="en-US" dirty="0" smtClean="0">
                <a:hlinkClick r:id="rId11" action="ppaction://hlinkfile"/>
              </a:rPr>
              <a:t>Car Show </a:t>
            </a:r>
            <a:r>
              <a:rPr lang="en-US" dirty="0" smtClean="0"/>
              <a:t>(Public Relations)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423359">
            <a:off x="8664545" y="4045431"/>
            <a:ext cx="23363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Direct Marketing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414290">
            <a:off x="8780868" y="4734210"/>
            <a:ext cx="210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12" action="ppaction://hlinkfile"/>
              </a:rPr>
              <a:t>Post Card</a:t>
            </a:r>
            <a:endParaRPr lang="en-US" dirty="0" smtClean="0"/>
          </a:p>
          <a:p>
            <a:r>
              <a:rPr lang="en-US" dirty="0" smtClean="0"/>
              <a:t>2. E-Mail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Durr, Zachary</dc:creator>
  <cp:lastModifiedBy>Morris, Marla</cp:lastModifiedBy>
  <cp:revision>8</cp:revision>
  <dcterms:created xsi:type="dcterms:W3CDTF">2017-05-02T11:37:00Z</dcterms:created>
  <dcterms:modified xsi:type="dcterms:W3CDTF">2017-05-23T13:18:28Z</dcterms:modified>
</cp:coreProperties>
</file>