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3" r:id="rId3"/>
    <p:sldId id="264" r:id="rId4"/>
    <p:sldId id="262" r:id="rId5"/>
    <p:sldId id="258" r:id="rId6"/>
    <p:sldId id="261" r:id="rId7"/>
    <p:sldId id="259" r:id="rId8"/>
    <p:sldId id="265" r:id="rId9"/>
    <p:sldId id="266" r:id="rId10"/>
    <p:sldId id="260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F05A-20DF-46E1-9EE9-4BCAECED381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67D8-0004-4794-9599-30D8F8615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3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F05A-20DF-46E1-9EE9-4BCAECED381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67D8-0004-4794-9599-30D8F8615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F05A-20DF-46E1-9EE9-4BCAECED381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67D8-0004-4794-9599-30D8F8615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2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F05A-20DF-46E1-9EE9-4BCAECED381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67D8-0004-4794-9599-30D8F8615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2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F05A-20DF-46E1-9EE9-4BCAECED381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67D8-0004-4794-9599-30D8F8615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4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F05A-20DF-46E1-9EE9-4BCAECED381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67D8-0004-4794-9599-30D8F8615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5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F05A-20DF-46E1-9EE9-4BCAECED381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67D8-0004-4794-9599-30D8F8615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F05A-20DF-46E1-9EE9-4BCAECED381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67D8-0004-4794-9599-30D8F8615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1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F05A-20DF-46E1-9EE9-4BCAECED381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67D8-0004-4794-9599-30D8F8615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89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F05A-20DF-46E1-9EE9-4BCAECED381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67D8-0004-4794-9599-30D8F8615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69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F05A-20DF-46E1-9EE9-4BCAECED381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67D8-0004-4794-9599-30D8F8615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1F05A-20DF-46E1-9EE9-4BCAECED381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A67D8-0004-4794-9599-30D8F8615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8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gif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Corkeys BBQ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Elijah smiley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386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Premiums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24500" y="25781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Corkys sauce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24299" y="2387600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Spend more than $60 in our store then you get a free bottle of </a:t>
            </a:r>
            <a:r>
              <a:rPr lang="en-US" sz="2400" b="1" dirty="0" err="1" smtClean="0"/>
              <a:t>corkeys</a:t>
            </a:r>
            <a:r>
              <a:rPr lang="en-US" sz="2400" b="1" dirty="0" smtClean="0"/>
              <a:t> sauce </a:t>
            </a:r>
            <a:endParaRPr lang="en-US" sz="2400" b="1" dirty="0"/>
          </a:p>
        </p:txBody>
      </p:sp>
      <p:pic>
        <p:nvPicPr>
          <p:cNvPr id="10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098" y="1304925"/>
            <a:ext cx="1390203" cy="4351338"/>
          </a:xfrm>
        </p:spPr>
      </p:pic>
    </p:spTree>
    <p:extLst>
      <p:ext uri="{BB962C8B-B14F-4D97-AF65-F5344CB8AC3E}">
        <p14:creationId xmlns:p14="http://schemas.microsoft.com/office/powerpoint/2010/main" val="2308935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03600" y="1866900"/>
            <a:ext cx="5118100" cy="2984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hj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1981937"/>
            <a:ext cx="3116263" cy="15955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7918" y="3822700"/>
            <a:ext cx="278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Corkeys BBQ 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2841" y="1929556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3954 </a:t>
            </a:r>
            <a:r>
              <a:rPr lang="en-US" dirty="0" err="1"/>
              <a:t>B</a:t>
            </a:r>
            <a:r>
              <a:rPr lang="en-US" dirty="0" err="1" smtClean="0"/>
              <a:t>uba</a:t>
            </a:r>
            <a:r>
              <a:rPr lang="en-US" dirty="0" smtClean="0"/>
              <a:t> lane, Shepherdsville, </a:t>
            </a:r>
            <a:r>
              <a:rPr lang="en-US" dirty="0"/>
              <a:t>K</a:t>
            </a:r>
            <a:r>
              <a:rPr lang="en-US" dirty="0" smtClean="0"/>
              <a:t>entucky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32100" y="406400"/>
            <a:ext cx="698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Direct marketing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44647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9" b="2759"/>
          <a:stretch/>
        </p:blipFill>
        <p:spPr>
          <a:xfrm>
            <a:off x="1830387" y="638174"/>
            <a:ext cx="7859713" cy="5615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6000" y="2527300"/>
            <a:ext cx="40767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Marla.morris@stu.bullet.kychools.us</a:t>
            </a:r>
            <a:endParaRPr lang="en-US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3556000" y="2758132"/>
            <a:ext cx="3213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Corkeys BBQ@ gmail.com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077243" y="3397637"/>
            <a:ext cx="7366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Come and visit our famous BBQ place.</a:t>
            </a:r>
          </a:p>
          <a:p>
            <a:r>
              <a:rPr lang="en-US" dirty="0" smtClean="0"/>
              <a:t>3954 Bubba lane,</a:t>
            </a:r>
          </a:p>
          <a:p>
            <a:r>
              <a:rPr lang="en-US" dirty="0" smtClean="0"/>
              <a:t>Shepervlle, Kentucky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45001" y="61093"/>
            <a:ext cx="172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emai</a:t>
            </a:r>
            <a:r>
              <a:rPr lang="en-US" sz="2400" b="1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248466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282700"/>
            <a:ext cx="6623050" cy="3708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6400" y="2260600"/>
            <a:ext cx="584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EVERYBODY come and check out Corkeys BBQ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46400" y="2921000"/>
            <a:ext cx="584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46400" y="2552700"/>
            <a:ext cx="5295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46400" y="3290332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647700"/>
            <a:ext cx="59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Publicity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884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94" y="1407763"/>
            <a:ext cx="2997911" cy="3560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3700" y="4089400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Corkeys BBQ 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 rot="749167">
            <a:off x="3149642" y="414061"/>
            <a:ext cx="2108385" cy="170029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</a:t>
            </a:r>
            <a:r>
              <a:rPr lang="en-US" dirty="0" err="1" smtClean="0"/>
              <a:t>corkeys</a:t>
            </a:r>
            <a:r>
              <a:rPr lang="en-US" dirty="0" smtClean="0"/>
              <a:t> BBQ. How may I help you?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186" y="1950538"/>
            <a:ext cx="3416300" cy="341630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7213600" y="720852"/>
            <a:ext cx="2159000" cy="1628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would like to hear what specials you have going on.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27700" y="206248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Personal selling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34009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072" y="1930400"/>
            <a:ext cx="3915021" cy="3162133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4013200" y="1720766"/>
            <a:ext cx="1739900" cy="35814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 Monday, January 3</a:t>
            </a:r>
            <a:r>
              <a:rPr lang="en-US" baseline="30000" dirty="0" smtClean="0"/>
              <a:t>rd</a:t>
            </a:r>
            <a:r>
              <a:rPr lang="en-US" dirty="0" smtClean="0"/>
              <a:t>. Corkeys BBQ will be hosting a fundraiser for the make a wish foundation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98372" y="546100"/>
            <a:ext cx="4385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Public relations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8534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242"/>
            <a:ext cx="10833100" cy="60936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298700"/>
            <a:ext cx="8018462" cy="185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2531" y="2451100"/>
            <a:ext cx="369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Corkys BBQ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72531" y="3126720"/>
            <a:ext cx="347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Licensed to grill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97700" y="2603500"/>
            <a:ext cx="1211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3954 </a:t>
            </a:r>
            <a:r>
              <a:rPr lang="en-US" sz="1200" dirty="0" err="1"/>
              <a:t>B</a:t>
            </a:r>
            <a:r>
              <a:rPr lang="en-US" sz="1200" dirty="0" err="1" smtClean="0"/>
              <a:t>uba</a:t>
            </a:r>
            <a:r>
              <a:rPr lang="en-US" sz="1200" dirty="0" smtClean="0"/>
              <a:t> lane Sherpersville, Kentucky 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787400" y="0"/>
            <a:ext cx="600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Advertising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150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-1739903"/>
            <a:ext cx="11680826" cy="811183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220907" y="1715849"/>
            <a:ext cx="1866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Come on in to </a:t>
            </a:r>
            <a:r>
              <a:rPr lang="en-US" dirty="0"/>
              <a:t>C</a:t>
            </a:r>
            <a:r>
              <a:rPr lang="en-US" dirty="0" smtClean="0"/>
              <a:t>orkeys BBQ to have a good time at a great price</a:t>
            </a:r>
            <a:endParaRPr lang="en-US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806" y="1103917"/>
            <a:ext cx="1559557" cy="79851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444228" y="3780330"/>
            <a:ext cx="1423356" cy="106751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7220907" y="3104199"/>
            <a:ext cx="3167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Licensed to grill</a:t>
            </a:r>
            <a:endParaRPr lang="en-US" sz="28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819900" y="381544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3954 Bubba lane, Shepherdsville,</a:t>
            </a:r>
          </a:p>
          <a:p>
            <a:r>
              <a:rPr lang="en-US" sz="1200" dirty="0" smtClean="0"/>
              <a:t>Kentucky 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3530600" y="-1181100"/>
            <a:ext cx="328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Magazine ad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68242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 media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21200" y="3022600"/>
            <a:ext cx="2400300" cy="1625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75" y="2027206"/>
            <a:ext cx="5467350" cy="4082288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273300"/>
            <a:ext cx="4978400" cy="3121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" t="5389" r="1934"/>
          <a:stretch/>
        </p:blipFill>
        <p:spPr>
          <a:xfrm>
            <a:off x="6418263" y="3833812"/>
            <a:ext cx="1917700" cy="1558924"/>
          </a:xfrm>
          <a:prstGeom prst="rect">
            <a:avLst/>
          </a:prstGeom>
          <a:effectLst>
            <a:softEdge rad="0"/>
          </a:effectLst>
        </p:spPr>
      </p:pic>
      <p:sp>
        <p:nvSpPr>
          <p:cNvPr id="12" name="Rounded Rectangular Callout 11"/>
          <p:cNvSpPr/>
          <p:nvPr/>
        </p:nvSpPr>
        <p:spPr>
          <a:xfrm rot="2322771">
            <a:off x="8467725" y="2865564"/>
            <a:ext cx="1401763" cy="968248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2381922">
            <a:off x="8467726" y="3022600"/>
            <a:ext cx="1401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Corkeys BBQ is great.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66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Print media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799" y="1165225"/>
            <a:ext cx="5632799" cy="4351338"/>
          </a:xfrm>
        </p:spPr>
      </p:pic>
      <p:sp>
        <p:nvSpPr>
          <p:cNvPr id="5" name="TextBox 4"/>
          <p:cNvSpPr txBox="1"/>
          <p:nvPr/>
        </p:nvSpPr>
        <p:spPr>
          <a:xfrm>
            <a:off x="3213099" y="1506022"/>
            <a:ext cx="490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dirty="0" smtClean="0"/>
              <a:t>corkys BBQ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5041">
            <a:off x="3213098" y="1662007"/>
            <a:ext cx="939801" cy="664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0546">
            <a:off x="7204742" y="1638409"/>
            <a:ext cx="987273" cy="7407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613" y="3669633"/>
            <a:ext cx="6776471" cy="18742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764" y="3100780"/>
            <a:ext cx="6776471" cy="24332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00" y="2841628"/>
            <a:ext cx="4483099" cy="26669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85" y="-13494"/>
            <a:ext cx="2082800" cy="2082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0545">
            <a:off x="9998926" y="2639313"/>
            <a:ext cx="1860550" cy="15070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225" y="1736854"/>
            <a:ext cx="1444774" cy="39925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19087" y="5516563"/>
            <a:ext cx="1627548" cy="11866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8239" y="5508626"/>
            <a:ext cx="1341742" cy="11946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58989" y="5514431"/>
            <a:ext cx="1627773" cy="11888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3665" y="5514431"/>
            <a:ext cx="1627773" cy="11888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06451" y="5514431"/>
            <a:ext cx="1627773" cy="11888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99981" y="5514431"/>
            <a:ext cx="1627773" cy="11888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61608" y="5508626"/>
            <a:ext cx="1627773" cy="11888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0815" y="5514431"/>
            <a:ext cx="1627773" cy="11888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920000" y="5515496"/>
            <a:ext cx="1627773" cy="11888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8" y="4246959"/>
            <a:ext cx="1306135" cy="131048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113774" y="2543582"/>
            <a:ext cx="2985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Licensed to grill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69017" y="2802235"/>
            <a:ext cx="1446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3954 </a:t>
            </a:r>
            <a:r>
              <a:rPr lang="en-US" sz="1200" dirty="0"/>
              <a:t>B</a:t>
            </a:r>
            <a:r>
              <a:rPr lang="en-US" sz="1200" dirty="0" smtClean="0"/>
              <a:t>uba lane</a:t>
            </a:r>
          </a:p>
          <a:p>
            <a:r>
              <a:rPr lang="en-US" sz="1200" dirty="0" smtClean="0"/>
              <a:t>Shepherdsville, Kentucky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4324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Specialty media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2091531"/>
            <a:ext cx="5746750" cy="3390583"/>
          </a:xfrm>
        </p:spPr>
      </p:pic>
      <p:sp>
        <p:nvSpPr>
          <p:cNvPr id="8" name="TextBox 7"/>
          <p:cNvSpPr txBox="1"/>
          <p:nvPr/>
        </p:nvSpPr>
        <p:spPr>
          <a:xfrm>
            <a:off x="3873500" y="2971800"/>
            <a:ext cx="273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Corkeys BBQ </a:t>
            </a:r>
            <a:endParaRPr lang="en-US" sz="28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38258" flipV="1">
            <a:off x="4547212" y="3188175"/>
            <a:ext cx="1383076" cy="188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9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Sales promotion 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540000" y="1690688"/>
            <a:ext cx="5626100" cy="427831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97200" y="1828800"/>
            <a:ext cx="4711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coupon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54300" y="2706817"/>
            <a:ext cx="233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25% off when you buy a burger 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728">
            <a:off x="5478127" y="2536706"/>
            <a:ext cx="2429544" cy="16171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549">
            <a:off x="3165374" y="4361486"/>
            <a:ext cx="2017690" cy="1343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1661" y="4538427"/>
            <a:ext cx="1984039" cy="125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54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896005"/>
            <a:ext cx="8470900" cy="6776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0600" y="3822700"/>
            <a:ext cx="66929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Corkeys BBQ now sponsoring by home depot 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16200" y="3683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Sponsorship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13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2600" y="2776654"/>
            <a:ext cx="3251200" cy="15113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78213" y="3023071"/>
            <a:ext cx="1580334" cy="951559"/>
          </a:xfrm>
          <a:prstGeom prst="rect">
            <a:avLst/>
          </a:prstGeom>
        </p:spPr>
      </p:pic>
      <p:sp>
        <p:nvSpPr>
          <p:cNvPr id="4" name="Flowchart: Connector 3"/>
          <p:cNvSpPr/>
          <p:nvPr/>
        </p:nvSpPr>
        <p:spPr>
          <a:xfrm>
            <a:off x="6934200" y="2844800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050" y="2844800"/>
            <a:ext cx="1469750" cy="687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4160" y="3739211"/>
            <a:ext cx="189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Corkeys BBQ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3600" y="444500"/>
            <a:ext cx="2717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Loyalty marketing program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7889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201</Words>
  <Application>Microsoft Office PowerPoint</Application>
  <PresentationFormat>Widescreen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Corkeys BBQ </vt:lpstr>
      <vt:lpstr>PowerPoint Presentation</vt:lpstr>
      <vt:lpstr>PowerPoint Presentation</vt:lpstr>
      <vt:lpstr>Broadcast media </vt:lpstr>
      <vt:lpstr>Print media </vt:lpstr>
      <vt:lpstr>Specialty media </vt:lpstr>
      <vt:lpstr>Sales promotion  </vt:lpstr>
      <vt:lpstr>PowerPoint Presentation</vt:lpstr>
      <vt:lpstr>PowerPoint Presentation</vt:lpstr>
      <vt:lpstr>Premiums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Bullitt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Smiley, Elijah</dc:creator>
  <cp:lastModifiedBy>Morris, Marla</cp:lastModifiedBy>
  <cp:revision>30</cp:revision>
  <dcterms:created xsi:type="dcterms:W3CDTF">2017-11-27T18:50:57Z</dcterms:created>
  <dcterms:modified xsi:type="dcterms:W3CDTF">2017-12-05T17:31:08Z</dcterms:modified>
</cp:coreProperties>
</file>