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5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2CE13-6833-4D40-88BA-2B76B3ECCB17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A9A94-03AA-45E6-9216-7BF24077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A9A94-03AA-45E6-9216-7BF2407739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8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8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8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1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359E-C971-442F-866A-C92AB580142B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E85E-A804-42AD-89BD-1E600EC1A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Jackal Sporting goods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Real Sport fans wear Jackal Sporting </a:t>
            </a:r>
            <a:r>
              <a:rPr lang="en-US" sz="4800" dirty="0" smtClean="0">
                <a:solidFill>
                  <a:schemeClr val="tx1"/>
                </a:solidFill>
              </a:rPr>
              <a:t>Goods</a:t>
            </a:r>
          </a:p>
          <a:p>
            <a:r>
              <a:rPr lang="en-US" sz="4800" dirty="0" smtClean="0">
                <a:solidFill>
                  <a:schemeClr val="tx1"/>
                </a:solidFill>
                <a:effectLst/>
              </a:rPr>
              <a:t>CEO Ethan Talbott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C:\Users\ethan.talbott12\AppData\Local\Microsoft\Windows\Temporary Internet Files\Content.IE5\21WDT1N1\Printable-Kohls-Coup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1242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Jackal Sports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84716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buy 3 Fishing rods you get the next one half off with some free bait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267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every baseball outfit set, you get a free baseball inside </a:t>
            </a:r>
            <a:endParaRPr lang="en-US" dirty="0"/>
          </a:p>
        </p:txBody>
      </p:sp>
      <p:pic>
        <p:nvPicPr>
          <p:cNvPr id="6146" name="Picture 2" descr="C:\Users\ethan.talbott12\AppData\Local\Microsoft\Windows\Temporary Internet Files\Content.IE5\7KKPFYL8\Tampa_Catholic_High_School_baseball_road_unifor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93" y="4724400"/>
            <a:ext cx="159401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than.talbott12\AppData\Local\Microsoft\Windows\Temporary Internet Files\Content.IE5\21WDT1N1\14541-illustration-of-a-baseball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9036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794628">
            <a:off x="5365159" y="54815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Jackal</a:t>
            </a:r>
            <a:endParaRPr lang="en-US" dirty="0"/>
          </a:p>
        </p:txBody>
      </p:sp>
      <p:pic>
        <p:nvPicPr>
          <p:cNvPr id="1027" name="Picture 3" descr="C:\Users\ethan.talbott12\AppData\Local\Microsoft\Windows\Temporary Internet Files\Content.IE5\7KKPFYL8\jackal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215">
            <a:off x="5823405" y="4740907"/>
            <a:ext cx="383983" cy="29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pic>
        <p:nvPicPr>
          <p:cNvPr id="2050" name="Picture 2" descr="C:\Users\ethan.talbott12\AppData\Local\Microsoft\Windows\Temporary Internet Files\Content.IE5\21WDT1N1\Blue_pen_icon.svg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796381" cy="279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191081">
            <a:off x="274706" y="4927918"/>
            <a:ext cx="26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Jackal Sporting Goods</a:t>
            </a:r>
            <a:endParaRPr lang="en-US" dirty="0"/>
          </a:p>
        </p:txBody>
      </p:sp>
      <p:pic>
        <p:nvPicPr>
          <p:cNvPr id="2051" name="Picture 3" descr="C:\Users\ethan.talbott12\AppData\Local\Microsoft\Windows\Temporary Internet Files\Content.IE5\GQYY60OG\toshiba-regza-32a950l-lcd-tv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38786"/>
            <a:ext cx="3429000" cy="26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than.talbott12\AppData\Local\Microsoft\Windows\Temporary Internet Files\Content.IE5\O55BE7CY\5610229069_b445b20eb0_b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56828"/>
            <a:ext cx="2971800" cy="17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than.talbott12\AppData\Local\Microsoft\Windows\Temporary Internet Files\Content.IE5\7KKPFYL8\6967077778_bfc9d1c16b_z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18" y="4456829"/>
            <a:ext cx="967382" cy="17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486650" y="3990973"/>
            <a:ext cx="1143000" cy="1981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2850" y="434806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Jackal Sporting  Goods is amazing</a:t>
            </a:r>
            <a:endParaRPr lang="en-US" dirty="0"/>
          </a:p>
        </p:txBody>
      </p:sp>
      <p:pic>
        <p:nvPicPr>
          <p:cNvPr id="2056" name="Picture 8" descr="C:\Users\ethan.talbott12\AppData\Local\Microsoft\Windows\Temporary Internet Files\Content.IE5\GQYY60OG\3037159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2340127" cy="31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ethan.talbott12\AppData\Local\Microsoft\Windows\Temporary Internet Files\Content.IE5\7KKPFYL8\animal_jackal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3" y="1181534"/>
            <a:ext cx="2133600" cy="101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413" y="2198132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best Sporting Goods store in Kentucky 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239375"/>
            <a:ext cx="3213282" cy="257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53100" y="182880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Jackal Sporting Goods</a:t>
            </a:r>
            <a:endParaRPr lang="en-US" dirty="0"/>
          </a:p>
        </p:txBody>
      </p:sp>
      <p:pic>
        <p:nvPicPr>
          <p:cNvPr id="1026" name="Picture 2" descr="C:\Users\ethan.talbott12\AppData\Local\Microsoft\Windows\Temporary Internet Files\Content.IE5\O55BE7CY\BillboardFram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44" y="1711305"/>
            <a:ext cx="2937112" cy="22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98405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Jackal Sporting Goods</a:t>
            </a:r>
          </a:p>
          <a:p>
            <a:r>
              <a:rPr lang="en-US" dirty="0" smtClean="0"/>
              <a:t>           </a:t>
            </a:r>
            <a:r>
              <a:rPr lang="en-US" dirty="0" smtClean="0">
                <a:latin typeface="Chiller" panose="04020404031007020602" pitchFamily="82" charset="0"/>
              </a:rPr>
              <a:t>Fear the Jackal</a:t>
            </a:r>
            <a:endParaRPr lang="en-US" dirty="0">
              <a:latin typeface="Chiller" panose="04020404031007020602" pitchFamily="82" charset="0"/>
            </a:endParaRPr>
          </a:p>
        </p:txBody>
      </p:sp>
      <p:pic>
        <p:nvPicPr>
          <p:cNvPr id="1027" name="Picture 3" descr="C:\Users\ethan.talbott12\AppData\Local\Microsoft\Windows\Temporary Internet Files\Content.IE5\GQYY60OG\jackal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58839"/>
            <a:ext cx="562396" cy="5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than.talbott12\AppData\Local\Microsoft\Windows\Temporary Internet Files\Content.IE5\7KKPFYL8\hyper_carnivorouse.png_1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45708"/>
            <a:ext cx="692323" cy="4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0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Marketing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ethan.talbott12\AppData\Local\Microsoft\Windows\Temporary Internet Files\Content.IE5\O55BE7CY\emai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24536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than.talbott12\AppData\Local\Microsoft\Windows\Temporary Internet Files\Content.IE5\7KKPFYL8\postcard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23344"/>
            <a:ext cx="2811558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3124200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Jackal Sporting Goods 1234 ayy st</a:t>
            </a:r>
            <a:endParaRPr lang="en-US" dirty="0"/>
          </a:p>
        </p:txBody>
      </p:sp>
      <p:pic>
        <p:nvPicPr>
          <p:cNvPr id="2053" name="Picture 5" descr="C:\Users\ethan.talbott12\AppData\Local\Microsoft\Windows\Temporary Internet Files\Content.IE5\21WDT1N1\Alone_Ranger_(cropped)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39" y="3200400"/>
            <a:ext cx="120864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207731">
            <a:off x="1180628" y="3048982"/>
            <a:ext cx="129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Jackal Sporting Goods at 1234 ayy 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Selling</a:t>
            </a:r>
            <a:endParaRPr lang="en-US" dirty="0"/>
          </a:p>
        </p:txBody>
      </p:sp>
      <p:pic>
        <p:nvPicPr>
          <p:cNvPr id="3074" name="Picture 2" descr="C:\Users\ethan.talbott12\AppData\Local\Microsoft\Windows\Temporary Internet Files\Content.IE5\GQYY60OG\people-juliane-krug-02c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1638300" cy="274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286000" y="2590800"/>
            <a:ext cx="2209800" cy="2057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2819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Jackal Sporting Goods How May I Help You?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rot="20582388">
            <a:off x="4718629" y="1847302"/>
            <a:ext cx="1310526" cy="16859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660384">
            <a:off x="4887282" y="1942236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would like to know if you </a:t>
            </a:r>
            <a:r>
              <a:rPr lang="en-US" smtClean="0"/>
              <a:t>sell Footballs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57" y="1600200"/>
            <a:ext cx="2796381" cy="279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6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Publicity</a:t>
            </a:r>
            <a:endParaRPr lang="en-US" dirty="0"/>
          </a:p>
        </p:txBody>
      </p:sp>
      <p:pic>
        <p:nvPicPr>
          <p:cNvPr id="4098" name="Picture 2" descr="C:\Users\ethan.talbott12\AppData\Local\Microsoft\Windows\Temporary Internet Files\Content.IE5\GQYY60OG\Tweet-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82535"/>
            <a:ext cx="5481638" cy="21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733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found my Favorite sporting goods Store. @Jackal Sporting Goods</a:t>
            </a:r>
            <a:endParaRPr lang="en-US" dirty="0"/>
          </a:p>
        </p:txBody>
      </p:sp>
      <p:sp>
        <p:nvSpPr>
          <p:cNvPr id="5" name="AutoShape 6" descr="Image result for tim wells hun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tim wells hun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819401"/>
            <a:ext cx="457200" cy="6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800" y="2895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 Wells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7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ethan.talbott12\AppData\Local\Microsoft\Windows\Temporary Internet Files\Content.IE5\O55BE7CY\press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42414"/>
            <a:ext cx="3886200" cy="31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85800" y="2514600"/>
            <a:ext cx="1981200" cy="2743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" y="25146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Friday Dec 1</a:t>
            </a:r>
            <a:r>
              <a:rPr lang="en-US" baseline="30000" dirty="0"/>
              <a:t>ST</a:t>
            </a:r>
            <a:r>
              <a:rPr lang="en-US" dirty="0"/>
              <a:t> Jackal Sporting Goods is hosting it’s 5</a:t>
            </a:r>
            <a:r>
              <a:rPr lang="en-US" baseline="30000" dirty="0"/>
              <a:t>TH</a:t>
            </a:r>
            <a:r>
              <a:rPr lang="en-US" dirty="0"/>
              <a:t> Annual </a:t>
            </a:r>
            <a:r>
              <a:rPr lang="en-US" dirty="0" smtClean="0"/>
              <a:t>Meat for the Poor fundraiser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770642">
            <a:off x="4752104" y="273367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2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147</Words>
  <Application>Microsoft Office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Chiller</vt:lpstr>
      <vt:lpstr>Office Theme</vt:lpstr>
      <vt:lpstr>Jackal Sporting goods</vt:lpstr>
      <vt:lpstr>Sales Promotion</vt:lpstr>
      <vt:lpstr>Advertising</vt:lpstr>
      <vt:lpstr>Direct Marketing</vt:lpstr>
      <vt:lpstr>Personal Selling</vt:lpstr>
      <vt:lpstr>Publicity</vt:lpstr>
      <vt:lpstr>Public Relations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Jackal Sporting goods</dc:title>
  <dc:creator>Talbott,Ethan</dc:creator>
  <cp:lastModifiedBy>Morris, Marla</cp:lastModifiedBy>
  <cp:revision>28</cp:revision>
  <dcterms:created xsi:type="dcterms:W3CDTF">2017-11-27T18:41:40Z</dcterms:created>
  <dcterms:modified xsi:type="dcterms:W3CDTF">2017-12-05T18:04:44Z</dcterms:modified>
</cp:coreProperties>
</file>