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7" r:id="rId8"/>
    <p:sldId id="279" r:id="rId9"/>
    <p:sldId id="280" r:id="rId10"/>
    <p:sldId id="281" r:id="rId11"/>
    <p:sldId id="284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34C3D6-08EA-440E-A7B7-65228B71A75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0E0DC4-B11A-4E66-9CE1-F0BC40D142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outmcdonalds.com/country/map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Global Marketplace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2"/>
          <a:stretch/>
        </p:blipFill>
        <p:spPr bwMode="auto">
          <a:xfrm>
            <a:off x="5133975" y="4227466"/>
            <a:ext cx="4010025" cy="25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Target:</a:t>
            </a:r>
          </a:p>
          <a:p>
            <a:r>
              <a:rPr lang="en-US" b="1" dirty="0" smtClean="0"/>
              <a:t>Describe the concept of economics.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382000" cy="1143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ernard MT Condensed" panose="02050806060905020404" pitchFamily="18" charset="0"/>
              </a:rPr>
              <a:t>Quiz DAY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94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a company’s use of an existing product and/or promotion to which changes are made to better suit the characteristics of a country or region</a:t>
            </a:r>
          </a:p>
          <a:p>
            <a:endParaRPr lang="en-US" dirty="0"/>
          </a:p>
          <a:p>
            <a:r>
              <a:rPr lang="en-US" sz="3500" b="1" dirty="0"/>
              <a:t>Product adaptation </a:t>
            </a:r>
            <a:r>
              <a:rPr lang="en-US" dirty="0" smtClean="0"/>
              <a:t>is the change of a product to meet needs and/or to reflect the cultural differences in a foreign market.</a:t>
            </a:r>
          </a:p>
          <a:p>
            <a:endParaRPr lang="en-US" dirty="0"/>
          </a:p>
          <a:p>
            <a:r>
              <a:rPr lang="en-US" sz="3500" b="1" dirty="0"/>
              <a:t>Promotion adaptation </a:t>
            </a:r>
            <a:r>
              <a:rPr lang="en-US" dirty="0" smtClean="0"/>
              <a:t>is the changing of the advertising message to reflect the values, familiar images, and cultural differences in a foreign market.</a:t>
            </a:r>
          </a:p>
        </p:txBody>
      </p:sp>
    </p:spTree>
    <p:extLst>
      <p:ext uri="{BB962C8B-B14F-4D97-AF65-F5344CB8AC3E}">
        <p14:creationId xmlns:p14="http://schemas.microsoft.com/office/powerpoint/2010/main" val="4044515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6332356" cy="47104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8285159">
            <a:off x="7614336" y="1939786"/>
            <a:ext cx="1292662" cy="251754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Visit McDonald’s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International!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10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creating specially designed products or promotions for certain countries or regions.</a:t>
            </a:r>
          </a:p>
          <a:p>
            <a:endParaRPr lang="en-US" dirty="0"/>
          </a:p>
          <a:p>
            <a:r>
              <a:rPr lang="en-US" dirty="0" smtClean="0"/>
              <a:t>Each geographical area where a product is sold or a service is offered becomes a unique market segment.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714547"/>
            <a:ext cx="2057400" cy="19243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63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Doing Business Internationally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global marketplace has been growing with the advances in technology, and reduction of trade barriers.</a:t>
            </a:r>
          </a:p>
          <a:p>
            <a:endParaRPr lang="en-US" dirty="0" smtClean="0"/>
          </a:p>
          <a:p>
            <a:r>
              <a:rPr lang="en-US" dirty="0" smtClean="0"/>
              <a:t>These factors have encourages businesses to venture into foreign countries.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029200"/>
            <a:ext cx="1248156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0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Involves letting another company (licensee) use a trademark, patent, special formula, company  name, or some other intellectual property for a fee or royalty</a:t>
            </a:r>
          </a:p>
          <a:p>
            <a:endParaRPr lang="en-US" dirty="0" smtClean="0"/>
          </a:p>
          <a:p>
            <a:r>
              <a:rPr lang="en-US" dirty="0" smtClean="0"/>
              <a:t>With licensing, a foreign company make the product using the info or guidelines provided by the licensor.</a:t>
            </a:r>
          </a:p>
          <a:p>
            <a:endParaRPr lang="en-US" dirty="0" smtClean="0"/>
          </a:p>
          <a:p>
            <a:r>
              <a:rPr lang="en-US" dirty="0" smtClean="0"/>
              <a:t>If the product is a success in the foreign country, the licensor has gained entry with minimal risk.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255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/>
          <a:lstStyle/>
          <a:p>
            <a:r>
              <a:rPr lang="en-US" dirty="0" smtClean="0"/>
              <a:t>A special type of licensing.</a:t>
            </a:r>
          </a:p>
          <a:p>
            <a:endParaRPr lang="en-US" dirty="0" smtClean="0"/>
          </a:p>
          <a:p>
            <a:r>
              <a:rPr lang="en-US" dirty="0" smtClean="0"/>
              <a:t>In a franchise agreement, a franchisor grants the franchisee the rights to operate under the company name.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95429"/>
            <a:ext cx="28384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33732"/>
            <a:ext cx="3276600" cy="269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93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Manufacturing</a:t>
            </a:r>
            <a:br>
              <a:rPr lang="en-US" dirty="0" smtClean="0"/>
            </a:br>
            <a:r>
              <a:rPr lang="en-US" dirty="0" smtClean="0"/>
              <a:t> (outsourcing)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Involves hiring a foreign manufacturer to make your products, according to your specifications.</a:t>
            </a:r>
          </a:p>
          <a:p>
            <a:endParaRPr lang="en-US" dirty="0" smtClean="0"/>
          </a:p>
          <a:p>
            <a:r>
              <a:rPr lang="en-US" dirty="0" smtClean="0"/>
              <a:t>Major benefit is lower wages, which allow companies to be more competitive with their pricing</a:t>
            </a:r>
          </a:p>
          <a:p>
            <a:endParaRPr lang="en-US" dirty="0" smtClean="0"/>
          </a:p>
          <a:p>
            <a:r>
              <a:rPr lang="en-US" dirty="0" smtClean="0"/>
              <a:t>One pitfall is that proprietary information must be given to these companies.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066800"/>
            <a:ext cx="1791994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537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Ventures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business enterprise that companies set up together</a:t>
            </a:r>
          </a:p>
          <a:p>
            <a:endParaRPr lang="en-US" dirty="0" smtClean="0"/>
          </a:p>
          <a:p>
            <a:r>
              <a:rPr lang="en-US" dirty="0" smtClean="0"/>
              <a:t>In some countries, foreign investors are not permitted to own 100 percent of a business.</a:t>
            </a:r>
          </a:p>
          <a:p>
            <a:endParaRPr lang="en-US" dirty="0" smtClean="0"/>
          </a:p>
          <a:p>
            <a:r>
              <a:rPr lang="en-US" dirty="0" smtClean="0"/>
              <a:t>Domestic business partners know the market and procedures for conducting business in their own country.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8" b="14821"/>
          <a:stretch/>
        </p:blipFill>
        <p:spPr bwMode="auto">
          <a:xfrm>
            <a:off x="5410200" y="762000"/>
            <a:ext cx="2269321" cy="151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488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Multinationals and Mini-nationals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Multinationals</a:t>
            </a:r>
            <a:r>
              <a:rPr lang="en-US" dirty="0" smtClean="0"/>
              <a:t> are large corporations that have operations in several countries.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Mini-nationals </a:t>
            </a:r>
            <a:r>
              <a:rPr lang="en-US" dirty="0" smtClean="0"/>
              <a:t>are midsize or smaller companies that have operations in foreign countries.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of these investments are referred to as FDIs.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22600"/>
            <a:ext cx="1386840" cy="2311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849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planning and making decisions about the four P’s of the marketing mix, global marketers need to consider all the factors analyzed for the environmental scan.</a:t>
            </a:r>
          </a:p>
          <a:p>
            <a:endParaRPr lang="en-US" dirty="0"/>
          </a:p>
          <a:p>
            <a:r>
              <a:rPr lang="en-US" dirty="0" smtClean="0"/>
              <a:t>The possibilities for marketing strategies that involve product and promotion decisions include </a:t>
            </a:r>
            <a:r>
              <a:rPr lang="en-US" b="1" dirty="0"/>
              <a:t>globalization</a:t>
            </a:r>
            <a:r>
              <a:rPr lang="en-US" dirty="0" smtClean="0"/>
              <a:t>, </a:t>
            </a:r>
            <a:r>
              <a:rPr lang="en-US" b="1" dirty="0"/>
              <a:t>adaptation</a:t>
            </a:r>
            <a:r>
              <a:rPr lang="en-US" dirty="0" smtClean="0"/>
              <a:t>, and </a:t>
            </a:r>
            <a:r>
              <a:rPr lang="en-US" b="1" dirty="0"/>
              <a:t>customization</a:t>
            </a:r>
            <a:r>
              <a:rPr lang="en-US" dirty="0" smtClean="0"/>
              <a:t>.</a:t>
            </a:r>
          </a:p>
        </p:txBody>
      </p:sp>
      <p:pic>
        <p:nvPicPr>
          <p:cNvPr id="24578" name="Picture 2" descr="View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62000"/>
            <a:ext cx="1600201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635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the same product and using the same promotion methods in all countries.</a:t>
            </a:r>
          </a:p>
          <a:p>
            <a:endParaRPr lang="en-US" dirty="0"/>
          </a:p>
          <a:p>
            <a:r>
              <a:rPr lang="en-US" dirty="0" smtClean="0"/>
              <a:t>Only a small portion of products that are common to all global customers can use this marketing strategy.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5172075"/>
            <a:ext cx="2981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632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2065</TotalTime>
  <Words>461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Bernard MT Condensed</vt:lpstr>
      <vt:lpstr>Georgia</vt:lpstr>
      <vt:lpstr>Trebuchet MS</vt:lpstr>
      <vt:lpstr>Wingdings 2</vt:lpstr>
      <vt:lpstr>Urban</vt:lpstr>
      <vt:lpstr>The Global Marketplace</vt:lpstr>
      <vt:lpstr>Doing Business Internationally</vt:lpstr>
      <vt:lpstr>Licensing</vt:lpstr>
      <vt:lpstr>Franchising</vt:lpstr>
      <vt:lpstr>Contract Manufacturing  (outsourcing) </vt:lpstr>
      <vt:lpstr>Joint Ventures</vt:lpstr>
      <vt:lpstr>Multinationals and Mini-nationals</vt:lpstr>
      <vt:lpstr>Global Marketing Strategies</vt:lpstr>
      <vt:lpstr>Globalization</vt:lpstr>
      <vt:lpstr>Adaptation</vt:lpstr>
      <vt:lpstr>PowerPoint Presentation</vt:lpstr>
      <vt:lpstr>Customization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Marketplace</dc:title>
  <dc:creator>Jennifer</dc:creator>
  <cp:lastModifiedBy>Morris, Marla</cp:lastModifiedBy>
  <cp:revision>31</cp:revision>
  <cp:lastPrinted>2015-08-17T15:22:20Z</cp:lastPrinted>
  <dcterms:created xsi:type="dcterms:W3CDTF">2011-02-16T17:14:30Z</dcterms:created>
  <dcterms:modified xsi:type="dcterms:W3CDTF">2018-01-10T16:30:16Z</dcterms:modified>
</cp:coreProperties>
</file>