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wbraugh, Hannah" initials="NH" lastIdx="1" clrIdx="0">
    <p:extLst>
      <p:ext uri="{19B8F6BF-5375-455C-9EA6-DF929625EA0E}">
        <p15:presenceInfo xmlns:p15="http://schemas.microsoft.com/office/powerpoint/2012/main" userId="Newbraugh, Hanna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0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08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211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91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1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77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4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0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1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5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94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6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9941CA-5C1E-4DC8-914F-47CB3249D57C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3D7A-AEAE-4737-BA77-5D80D9703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3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Promotional Campaign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Hannah Harris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0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42" t="26562" r="18542" b="19531"/>
          <a:stretch/>
        </p:blipFill>
        <p:spPr>
          <a:xfrm>
            <a:off x="2260600" y="800100"/>
            <a:ext cx="7670800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096500" y="278368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Direct Marketing</a:t>
            </a:r>
          </a:p>
          <a:p>
            <a:pPr algn="ctr"/>
            <a:r>
              <a:rPr lang="en-US" sz="1400" dirty="0" smtClean="0"/>
              <a:t>-postcard</a:t>
            </a:r>
          </a:p>
        </p:txBody>
      </p:sp>
    </p:spTree>
    <p:extLst>
      <p:ext uri="{BB962C8B-B14F-4D97-AF65-F5344CB8AC3E}">
        <p14:creationId xmlns:p14="http://schemas.microsoft.com/office/powerpoint/2010/main" val="418865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835" t="19140" r="30520" b="17449"/>
          <a:stretch/>
        </p:blipFill>
        <p:spPr>
          <a:xfrm>
            <a:off x="1955800" y="406400"/>
            <a:ext cx="6540500" cy="618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160001" y="252511"/>
            <a:ext cx="116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Publicity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4550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munalism | One State Solution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0" y="749300"/>
            <a:ext cx="4826000" cy="482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42200">
            <a:off x="4445000" y="2489200"/>
            <a:ext cx="210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Free trip to Hawaii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3058536"/>
            <a:ext cx="2387600" cy="1645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10299701" y="328711"/>
            <a:ext cx="96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Facebook&lt;/strong&gt; Updates Making Your Head Spin? You're Not Alon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81" y="2006829"/>
            <a:ext cx="6590476" cy="18412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4138" y="2539712"/>
            <a:ext cx="60198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Handy Helpers! We are donating money to cancer research debating on how may shares and likes this post gets!!! LIKE AND SHARE</a:t>
            </a:r>
            <a:endParaRPr lang="en-US" sz="1600" b="1" dirty="0"/>
          </a:p>
        </p:txBody>
      </p:sp>
      <p:pic>
        <p:nvPicPr>
          <p:cNvPr id="4" name="Picture 3" descr="Primeras impresiones :: Pasion (+18)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198" y="2006829"/>
            <a:ext cx="1518062" cy="18412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 rot="16200000">
            <a:off x="10185402" y="284491"/>
            <a:ext cx="1092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Public Relations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5713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o e Moto Archivi - Pagina 11 di 14 - Italia-Notizie.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12" y="1282700"/>
            <a:ext cx="9234488" cy="53086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 rot="16200000">
            <a:off x="660400" y="1683613"/>
            <a:ext cx="3378200" cy="3213100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74725" y="2412999"/>
            <a:ext cx="2749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Handy helpers do it best</a:t>
            </a:r>
          </a:p>
          <a:p>
            <a:r>
              <a:rPr lang="en-US" dirty="0" smtClean="0"/>
              <a:t>! Get your car fixed quick and fast! On hill view bld right beside hill view vet clinic! Any questions call </a:t>
            </a:r>
            <a:r>
              <a:rPr lang="en-US" dirty="0"/>
              <a:t>us at (502)-726-1246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0215049" y="320488"/>
            <a:ext cx="1147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Broadcast Media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505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708" t="21844" r="14167" b="23829"/>
          <a:stretch/>
        </p:blipFill>
        <p:spPr>
          <a:xfrm>
            <a:off x="1752600" y="1993900"/>
            <a:ext cx="8915400" cy="4864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217938" y="220204"/>
            <a:ext cx="1166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Print Media</a:t>
            </a:r>
          </a:p>
          <a:p>
            <a:r>
              <a:rPr lang="en-US" sz="1400" dirty="0" smtClean="0"/>
              <a:t>- Billboard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6375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032" t="21094" r="51308" b="11980"/>
          <a:stretch/>
        </p:blipFill>
        <p:spPr>
          <a:xfrm>
            <a:off x="3868058" y="190500"/>
            <a:ext cx="4203700" cy="652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0217150" y="3098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Print Media</a:t>
            </a:r>
          </a:p>
          <a:p>
            <a:pPr algn="ctr"/>
            <a:r>
              <a:rPr lang="en-US" sz="1400" dirty="0" smtClean="0"/>
              <a:t>- Blimp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8746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521" t="17448" r="16771" b="14713"/>
          <a:stretch/>
        </p:blipFill>
        <p:spPr>
          <a:xfrm>
            <a:off x="177800" y="127000"/>
            <a:ext cx="8255000" cy="6616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210801" y="411262"/>
            <a:ext cx="113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Online ad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41299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458" t="27083" r="37084" b="14063"/>
          <a:stretch/>
        </p:blipFill>
        <p:spPr>
          <a:xfrm>
            <a:off x="4508500" y="482600"/>
            <a:ext cx="2616200" cy="574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166350" y="328939"/>
            <a:ext cx="118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Specialty Media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128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ipart - &lt;strong&gt;Mobile&lt;/strong&gt; &lt;strong&gt;Phone&lt;/strong&gt;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" y="1182000"/>
            <a:ext cx="4511360" cy="450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2835635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 you for calling Handy Helpers today. My name is Hannah, How may I help you?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10230308" y="330050"/>
            <a:ext cx="118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Personal selling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193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70" t="18490" r="38125" b="8073"/>
          <a:stretch/>
        </p:blipFill>
        <p:spPr>
          <a:xfrm>
            <a:off x="393700" y="584200"/>
            <a:ext cx="4504582" cy="5867400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 rot="12105761">
            <a:off x="5061949" y="1053821"/>
            <a:ext cx="2806700" cy="1422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8646" t="28255" r="40833" b="20052"/>
          <a:stretch/>
        </p:blipFill>
        <p:spPr>
          <a:xfrm>
            <a:off x="4343400" y="1130300"/>
            <a:ext cx="2501900" cy="504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10217151" y="241984"/>
            <a:ext cx="113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Sales promotion</a:t>
            </a:r>
          </a:p>
          <a:p>
            <a:pPr algn="ctr"/>
            <a:r>
              <a:rPr lang="en-US" sz="1200" dirty="0" smtClean="0"/>
              <a:t>-free sample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15158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5417" t="30339" r="16770" b="21354"/>
          <a:stretch/>
        </p:blipFill>
        <p:spPr>
          <a:xfrm>
            <a:off x="1638300" y="1041400"/>
            <a:ext cx="8267700" cy="4711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175" y="3689577"/>
            <a:ext cx="1377950" cy="137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10179050" y="214868"/>
            <a:ext cx="116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Direct Marketing</a:t>
            </a:r>
          </a:p>
          <a:p>
            <a:pPr algn="ctr"/>
            <a:r>
              <a:rPr lang="en-US" sz="1400" dirty="0" smtClean="0"/>
              <a:t>-email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91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</TotalTime>
  <Words>118</Words>
  <Application>Microsoft Office PowerPoint</Application>
  <PresentationFormat>Widescreen</PresentationFormat>
  <Paragraphs>24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Franklin Gothic Book</vt:lpstr>
      <vt:lpstr>Franklin Gothic Medium</vt:lpstr>
      <vt:lpstr>Wingdings 3</vt:lpstr>
      <vt:lpstr>Ion</vt:lpstr>
      <vt:lpstr>Promotional Campaign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Bullitt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Promotional Campaign</dc:title>
  <dc:creator>Newbraugh, Hannah</dc:creator>
  <cp:lastModifiedBy>Morris, Marla</cp:lastModifiedBy>
  <cp:revision>8</cp:revision>
  <dcterms:created xsi:type="dcterms:W3CDTF">2017-12-01T18:15:40Z</dcterms:created>
  <dcterms:modified xsi:type="dcterms:W3CDTF">2017-12-05T16:25:03Z</dcterms:modified>
</cp:coreProperties>
</file>