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49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64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48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7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87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62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4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00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63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51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0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B607A0AB-7A2D-44AF-B876-9655821A7DA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5EC393D-764C-4624-9871-BD5C73281F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672D4B7-46FC-4C20-9A40-1C07C2F04EC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97E43BA-5C29-41D2-9FC9-6269E264ACC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38608" y="758952"/>
            <a:ext cx="2849303" cy="1830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4D531D0-1FEC-450B-8BE2-6B242EB36A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0640" y="4090151"/>
            <a:ext cx="3371946" cy="19997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oof.png">
            <a:extLst>
              <a:ext uri="{FF2B5EF4-FFF2-40B4-BE49-F238E27FC236}">
                <a16:creationId xmlns:a16="http://schemas.microsoft.com/office/drawing/2014/main" xmlns="" id="{2AC8406E-57E6-4F31-AD89-F0C1180C9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5" r="5" b="5"/>
          <a:stretch/>
        </p:blipFill>
        <p:spPr>
          <a:xfrm>
            <a:off x="5120640" y="758952"/>
            <a:ext cx="3362833" cy="3191490"/>
          </a:xfrm>
          <a:prstGeom prst="rect">
            <a:avLst/>
          </a:prstGeom>
        </p:spPr>
      </p:pic>
      <p:pic>
        <p:nvPicPr>
          <p:cNvPr id="6" name="Picture 6" descr="ree.png">
            <a:extLst>
              <a:ext uri="{FF2B5EF4-FFF2-40B4-BE49-F238E27FC236}">
                <a16:creationId xmlns:a16="http://schemas.microsoft.com/office/drawing/2014/main" xmlns="" id="{4EBF1F49-0E80-429A-9A93-8C4BEA9D5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51" b="28283"/>
          <a:stretch/>
        </p:blipFill>
        <p:spPr>
          <a:xfrm>
            <a:off x="8647719" y="2729566"/>
            <a:ext cx="2840191" cy="3360338"/>
          </a:xfrm>
          <a:prstGeom prst="rect">
            <a:avLst/>
          </a:prstGeom>
        </p:spPr>
      </p:pic>
      <p:pic>
        <p:nvPicPr>
          <p:cNvPr id="12" name="Picture 13" descr="w0t.png">
            <a:extLst>
              <a:ext uri="{FF2B5EF4-FFF2-40B4-BE49-F238E27FC236}">
                <a16:creationId xmlns:a16="http://schemas.microsoft.com/office/drawing/2014/main" xmlns="" id="{B9762C02-60FD-4BE9-ACD2-CDDCEADDFF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40" r="-4" b="10999"/>
          <a:stretch/>
        </p:blipFill>
        <p:spPr>
          <a:xfrm>
            <a:off x="8638608" y="758952"/>
            <a:ext cx="2849303" cy="1830905"/>
          </a:xfrm>
          <a:prstGeom prst="rect">
            <a:avLst/>
          </a:prstGeom>
        </p:spPr>
      </p:pic>
      <p:pic>
        <p:nvPicPr>
          <p:cNvPr id="8" name="Picture 9" descr="boof.jpg">
            <a:extLst>
              <a:ext uri="{FF2B5EF4-FFF2-40B4-BE49-F238E27FC236}">
                <a16:creationId xmlns:a16="http://schemas.microsoft.com/office/drawing/2014/main" xmlns="" id="{CA47AB6C-3F82-46D2-9E64-E77FDEF945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82" r="2" b="2"/>
          <a:stretch/>
        </p:blipFill>
        <p:spPr>
          <a:xfrm>
            <a:off x="5120640" y="4090151"/>
            <a:ext cx="3371946" cy="19997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128" y="1298448"/>
            <a:ext cx="3843409" cy="3255264"/>
          </a:xfrm>
        </p:spPr>
        <p:txBody>
          <a:bodyPr>
            <a:normAutofit/>
          </a:bodyPr>
          <a:lstStyle/>
          <a:p>
            <a:r>
              <a:rPr lang="en-US" err="1"/>
              <a:t>Simplefixx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29" y="4670246"/>
            <a:ext cx="3843408" cy="914400"/>
          </a:xfrm>
        </p:spPr>
        <p:txBody>
          <a:bodyPr>
            <a:normAutofit/>
          </a:bodyPr>
          <a:lstStyle/>
          <a:p>
            <a:r>
              <a:rPr lang="en-US">
                <a:latin typeface="SimHei"/>
                <a:ea typeface="SimHei"/>
              </a:rPr>
              <a:t>"the thing you need for the price you want!"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implefixx has hit a new low.png">
            <a:extLst>
              <a:ext uri="{FF2B5EF4-FFF2-40B4-BE49-F238E27FC236}">
                <a16:creationId xmlns:a16="http://schemas.microsoft.com/office/drawing/2014/main" xmlns="" id="{095AAFFF-9B4A-40ED-8184-185B04874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5A85D7-2D9B-46F0-9BC2-911A9823EFC1}"/>
              </a:ext>
            </a:extLst>
          </p:cNvPr>
          <p:cNvSpPr txBox="1"/>
          <p:nvPr/>
        </p:nvSpPr>
        <p:spPr>
          <a:xfrm>
            <a:off x="0" y="4210050"/>
            <a:ext cx="4226441" cy="206210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err="1"/>
              <a:t>Simplefixx</a:t>
            </a:r>
            <a:r>
              <a:rPr lang="en-US" sz="3200" dirty="0"/>
              <a:t> donate to the homeless in an attempt to inspire others to do the same!</a:t>
            </a:r>
          </a:p>
        </p:txBody>
      </p:sp>
    </p:spTree>
    <p:extLst>
      <p:ext uri="{BB962C8B-B14F-4D97-AF65-F5344CB8AC3E}">
        <p14:creationId xmlns:p14="http://schemas.microsoft.com/office/powerpoint/2010/main" val="4279848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504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oh noes.jpg">
            <a:extLst>
              <a:ext uri="{FF2B5EF4-FFF2-40B4-BE49-F238E27FC236}">
                <a16:creationId xmlns:a16="http://schemas.microsoft.com/office/drawing/2014/main" xmlns="" id="{DF3B2848-A807-41D2-8207-77E5CD64A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9901"/>
            <a:ext cx="12193588" cy="8200626"/>
          </a:xfrm>
          <a:prstGeom prst="rect">
            <a:avLst/>
          </a:prstGeom>
        </p:spPr>
      </p:pic>
      <p:pic>
        <p:nvPicPr>
          <p:cNvPr id="5" name="Picture 2" descr="saudible.PNG">
            <a:extLst>
              <a:ext uri="{FF2B5EF4-FFF2-40B4-BE49-F238E27FC236}">
                <a16:creationId xmlns:a16="http://schemas.microsoft.com/office/drawing/2014/main" xmlns="" id="{6030E7B0-D1D6-47A6-87F6-588F25503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849" y="428625"/>
            <a:ext cx="6406438" cy="299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4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wsthing.jpg">
            <a:extLst>
              <a:ext uri="{FF2B5EF4-FFF2-40B4-BE49-F238E27FC236}">
                <a16:creationId xmlns:a16="http://schemas.microsoft.com/office/drawing/2014/main" xmlns="" id="{39D9FE16-C849-4A5C-9E2C-259BF3D46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CE9734AB-0290-42B4-A428-5E07FB17B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558731"/>
            <a:ext cx="1819275" cy="9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87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gaboga.png">
            <a:extLst>
              <a:ext uri="{FF2B5EF4-FFF2-40B4-BE49-F238E27FC236}">
                <a16:creationId xmlns:a16="http://schemas.microsoft.com/office/drawing/2014/main" xmlns="" id="{8A486030-3835-4F97-BBD4-A36637D8A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792D184-A681-4EFC-86C6-48DEFDF1628D}"/>
              </a:ext>
            </a:extLst>
          </p:cNvPr>
          <p:cNvSpPr txBox="1"/>
          <p:nvPr/>
        </p:nvSpPr>
        <p:spPr>
          <a:xfrm>
            <a:off x="676275" y="781050"/>
            <a:ext cx="27432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Comic Sans MS"/>
              </a:rPr>
              <a:t>buy our stuff at Simplefixx.com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A01819EB-CA00-49E1-896D-C31A8910F2F1}"/>
              </a:ext>
            </a:extLst>
          </p:cNvPr>
          <p:cNvCxnSpPr/>
          <p:nvPr/>
        </p:nvCxnSpPr>
        <p:spPr>
          <a:xfrm>
            <a:off x="3371850" y="1133475"/>
            <a:ext cx="1187763" cy="732158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2584615-B28C-459D-929F-4FABAD18A0EF}"/>
              </a:ext>
            </a:extLst>
          </p:cNvPr>
          <p:cNvSpPr txBox="1"/>
          <p:nvPr/>
        </p:nvSpPr>
        <p:spPr>
          <a:xfrm>
            <a:off x="876300" y="2809875"/>
            <a:ext cx="2743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sure m8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A8ECD15-D291-4D39-86C4-1F24F5B68DF4}"/>
              </a:ext>
            </a:extLst>
          </p:cNvPr>
          <p:cNvCxnSpPr/>
          <p:nvPr/>
        </p:nvCxnSpPr>
        <p:spPr>
          <a:xfrm flipV="1">
            <a:off x="3581400" y="2236937"/>
            <a:ext cx="1843834" cy="525313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79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adiation.jpg">
            <a:extLst>
              <a:ext uri="{FF2B5EF4-FFF2-40B4-BE49-F238E27FC236}">
                <a16:creationId xmlns:a16="http://schemas.microsoft.com/office/drawing/2014/main" xmlns="" id="{CE9BF8D1-0669-4D28-8CC3-87B8A95E6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853147-21EF-4670-AD51-88335A95F845}"/>
              </a:ext>
            </a:extLst>
          </p:cNvPr>
          <p:cNvSpPr txBox="1"/>
          <p:nvPr/>
        </p:nvSpPr>
        <p:spPr>
          <a:xfrm>
            <a:off x="4667250" y="1495425"/>
            <a:ext cx="2743200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Arial Black"/>
              </a:rPr>
              <a:t>Come buy our stuff at </a:t>
            </a:r>
            <a:r>
              <a:rPr lang="en-US" sz="2800" dirty="0" err="1">
                <a:latin typeface="Arial Black"/>
              </a:rPr>
              <a:t>Simplefixx</a:t>
            </a:r>
            <a:r>
              <a:rPr lang="en-US" sz="2800" dirty="0">
                <a:latin typeface="Arial Black"/>
              </a:rPr>
              <a:t>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EAFE92-FF67-48E5-A525-F2D5F9BF878C}"/>
              </a:ext>
            </a:extLst>
          </p:cNvPr>
          <p:cNvSpPr txBox="1"/>
          <p:nvPr/>
        </p:nvSpPr>
        <p:spPr>
          <a:xfrm>
            <a:off x="4752975" y="3133725"/>
            <a:ext cx="27432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/>
              <a:t>Hmph</a:t>
            </a:r>
            <a:r>
              <a:rPr lang="en-US" sz="2400" dirty="0"/>
              <a:t>. Sellouts.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794BCA8E-839A-47B2-A62D-8DEED1115B88}"/>
              </a:ext>
            </a:extLst>
          </p:cNvPr>
          <p:cNvCxnSpPr/>
          <p:nvPr/>
        </p:nvCxnSpPr>
        <p:spPr>
          <a:xfrm>
            <a:off x="7315200" y="2533650"/>
            <a:ext cx="1260660" cy="458795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667636FB-FCC7-4186-923A-77953D35BEC7}"/>
              </a:ext>
            </a:extLst>
          </p:cNvPr>
          <p:cNvCxnSpPr>
            <a:cxnSpLocks/>
          </p:cNvCxnSpPr>
          <p:nvPr/>
        </p:nvCxnSpPr>
        <p:spPr>
          <a:xfrm>
            <a:off x="-231513" y="2886075"/>
            <a:ext cx="4887278" cy="713934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465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0456D69-21B3-4187-BDB4-4410624BA633}"/>
              </a:ext>
            </a:extLst>
          </p:cNvPr>
          <p:cNvSpPr/>
          <p:nvPr/>
        </p:nvSpPr>
        <p:spPr>
          <a:xfrm>
            <a:off x="644525" y="584200"/>
            <a:ext cx="11135403" cy="5974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82E84E1B-A002-4ACA-855B-1F5721367C7F}"/>
              </a:ext>
            </a:extLst>
          </p:cNvPr>
          <p:cNvSpPr txBox="1">
            <a:spLocks/>
          </p:cNvSpPr>
          <p:nvPr/>
        </p:nvSpPr>
        <p:spPr>
          <a:xfrm>
            <a:off x="962025" y="885825"/>
            <a:ext cx="5757585" cy="32559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/>
              <a:t>Simplefixx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xmlns="" id="{4F376C67-A474-49D0-B7C7-819DB7831042}"/>
              </a:ext>
            </a:extLst>
          </p:cNvPr>
          <p:cNvSpPr txBox="1">
            <a:spLocks/>
          </p:cNvSpPr>
          <p:nvPr/>
        </p:nvSpPr>
        <p:spPr>
          <a:xfrm>
            <a:off x="962025" y="1971675"/>
            <a:ext cx="3843408" cy="914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SimHei"/>
                <a:ea typeface="SimHei"/>
              </a:rPr>
              <a:t>"the thing you need for the price you want!"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8" name="Picture 4" descr="oof.png">
            <a:extLst>
              <a:ext uri="{FF2B5EF4-FFF2-40B4-BE49-F238E27FC236}">
                <a16:creationId xmlns:a16="http://schemas.microsoft.com/office/drawing/2014/main" xmlns="" id="{77A19EBC-B970-417A-AD50-A80189A21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5" r="5" b="5"/>
          <a:stretch/>
        </p:blipFill>
        <p:spPr>
          <a:xfrm>
            <a:off x="8296275" y="885825"/>
            <a:ext cx="2924881" cy="2777225"/>
          </a:xfrm>
          <a:prstGeom prst="rect">
            <a:avLst/>
          </a:prstGeom>
        </p:spPr>
      </p:pic>
      <p:pic>
        <p:nvPicPr>
          <p:cNvPr id="2" name="Picture 2" descr="bar coding.png">
            <a:extLst>
              <a:ext uri="{FF2B5EF4-FFF2-40B4-BE49-F238E27FC236}">
                <a16:creationId xmlns:a16="http://schemas.microsoft.com/office/drawing/2014/main" xmlns="" id="{D3709FD3-22FA-4F17-83E9-8B007C346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3476722"/>
            <a:ext cx="4162646" cy="28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5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bay auction.jpg">
            <a:extLst>
              <a:ext uri="{FF2B5EF4-FFF2-40B4-BE49-F238E27FC236}">
                <a16:creationId xmlns:a16="http://schemas.microsoft.com/office/drawing/2014/main" xmlns="" id="{A5E59464-6CB2-44BD-A3F9-46BC387C9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64" b="25272"/>
          <a:stretch/>
        </p:blipFill>
        <p:spPr>
          <a:xfrm>
            <a:off x="276225" y="-66675"/>
            <a:ext cx="12191980" cy="6857990"/>
          </a:xfrm>
          <a:prstGeom prst="rect">
            <a:avLst/>
          </a:prstGeom>
        </p:spPr>
      </p:pic>
      <p:pic>
        <p:nvPicPr>
          <p:cNvPr id="5" name="Picture 4" descr="oof.png">
            <a:extLst>
              <a:ext uri="{FF2B5EF4-FFF2-40B4-BE49-F238E27FC236}">
                <a16:creationId xmlns:a16="http://schemas.microsoft.com/office/drawing/2014/main" xmlns="" id="{A5AC8849-9A17-440A-86E1-68851A0153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95" r="5" b="5"/>
          <a:stretch/>
        </p:blipFill>
        <p:spPr>
          <a:xfrm>
            <a:off x="276225" y="381000"/>
            <a:ext cx="4143817" cy="3932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C250DD-4CC6-4CFE-B597-59A9E62D4341}"/>
              </a:ext>
            </a:extLst>
          </p:cNvPr>
          <p:cNvSpPr txBox="1"/>
          <p:nvPr/>
        </p:nvSpPr>
        <p:spPr>
          <a:xfrm>
            <a:off x="4095750" y="290513"/>
            <a:ext cx="5550195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59C7B11-CDCA-49CC-BEBE-660185257E0B}"/>
              </a:ext>
            </a:extLst>
          </p:cNvPr>
          <p:cNvSpPr/>
          <p:nvPr/>
        </p:nvSpPr>
        <p:spPr>
          <a:xfrm>
            <a:off x="4686300" y="366713"/>
            <a:ext cx="4136065" cy="292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9788F5-A7BB-40AC-A3E3-8BEEF8507944}"/>
              </a:ext>
            </a:extLst>
          </p:cNvPr>
          <p:cNvSpPr txBox="1"/>
          <p:nvPr/>
        </p:nvSpPr>
        <p:spPr>
          <a:xfrm>
            <a:off x="4267200" y="427038"/>
            <a:ext cx="569373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Premium whole fabric white luxury scarce body warmer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A555662-FB9A-45A4-A3AE-F662AC5DF657}"/>
              </a:ext>
            </a:extLst>
          </p:cNvPr>
          <p:cNvSpPr txBox="1"/>
          <p:nvPr/>
        </p:nvSpPr>
        <p:spPr>
          <a:xfrm>
            <a:off x="9987737" y="1971675"/>
            <a:ext cx="1993126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It's straight up just a white polo don't buy this</a:t>
            </a:r>
          </a:p>
        </p:txBody>
      </p:sp>
    </p:spTree>
    <p:extLst>
      <p:ext uri="{BB962C8B-B14F-4D97-AF65-F5344CB8AC3E}">
        <p14:creationId xmlns:p14="http://schemas.microsoft.com/office/powerpoint/2010/main" val="879960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bay auction.jpg">
            <a:extLst>
              <a:ext uri="{FF2B5EF4-FFF2-40B4-BE49-F238E27FC236}">
                <a16:creationId xmlns:a16="http://schemas.microsoft.com/office/drawing/2014/main" xmlns="" id="{4719546E-658C-47A6-B198-6EBE371DA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64" b="25272"/>
          <a:stretch/>
        </p:blipFill>
        <p:spPr>
          <a:xfrm>
            <a:off x="276225" y="-66675"/>
            <a:ext cx="12191980" cy="6857990"/>
          </a:xfrm>
          <a:prstGeom prst="rect">
            <a:avLst/>
          </a:prstGeom>
        </p:spPr>
      </p:pic>
      <p:pic>
        <p:nvPicPr>
          <p:cNvPr id="5" name="Picture 2" descr="saudible.PNG">
            <a:extLst>
              <a:ext uri="{FF2B5EF4-FFF2-40B4-BE49-F238E27FC236}">
                <a16:creationId xmlns:a16="http://schemas.microsoft.com/office/drawing/2014/main" xmlns="" id="{4BF0E031-E9FC-4217-B76D-87B026497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625" y="3231117"/>
            <a:ext cx="2419350" cy="203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5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rghef.jpg">
            <a:extLst>
              <a:ext uri="{FF2B5EF4-FFF2-40B4-BE49-F238E27FC236}">
                <a16:creationId xmlns:a16="http://schemas.microsoft.com/office/drawing/2014/main" xmlns="" id="{DEED4C38-21C4-47F5-A883-F557465F6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" r="140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26B76B1-EF57-435F-B23A-529E3B97C8BE}"/>
              </a:ext>
            </a:extLst>
          </p:cNvPr>
          <p:cNvSpPr/>
          <p:nvPr/>
        </p:nvSpPr>
        <p:spPr>
          <a:xfrm>
            <a:off x="5048250" y="4686300"/>
            <a:ext cx="6816171" cy="1679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495B61-F5D9-457F-A413-28CF9D6138B8}"/>
              </a:ext>
            </a:extLst>
          </p:cNvPr>
          <p:cNvSpPr txBox="1"/>
          <p:nvPr/>
        </p:nvSpPr>
        <p:spPr>
          <a:xfrm>
            <a:off x="5300663" y="4724400"/>
            <a:ext cx="634841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Guys go check out Simplefixx they have the best stock photo clothing you can find anywhere. </a:t>
            </a:r>
          </a:p>
        </p:txBody>
      </p:sp>
    </p:spTree>
    <p:extLst>
      <p:ext uri="{BB962C8B-B14F-4D97-AF65-F5344CB8AC3E}">
        <p14:creationId xmlns:p14="http://schemas.microsoft.com/office/powerpoint/2010/main" val="1809332419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0</TotalTime>
  <Words>97</Words>
  <Application>Microsoft Office PowerPoint</Application>
  <PresentationFormat>Widescreen</PresentationFormat>
  <Paragraphs>13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SimHei</vt:lpstr>
      <vt:lpstr>Arial Black</vt:lpstr>
      <vt:lpstr>Comic Sans MS</vt:lpstr>
      <vt:lpstr>Corbel</vt:lpstr>
      <vt:lpstr>Wingdings 2</vt:lpstr>
      <vt:lpstr>Frame</vt:lpstr>
      <vt:lpstr>Simplefixx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Simplefixx</dc:title>
  <dc:creator>Morris, Marla</dc:creator>
  <cp:lastModifiedBy>Morris, Marla</cp:lastModifiedBy>
  <cp:revision>62</cp:revision>
  <dcterms:modified xsi:type="dcterms:W3CDTF">2017-12-06T18:50:38Z</dcterms:modified>
</cp:coreProperties>
</file>