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4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3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4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34603-2B9F-4E96-A547-2612292BBB0D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80CB-5DB3-4BBB-87B5-FAEB20E8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424" y="2655854"/>
            <a:ext cx="1622739" cy="7731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82" y="571500"/>
            <a:ext cx="4467225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2054" y="2286729"/>
            <a:ext cx="137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k’s flavored water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82743" y="5747657"/>
            <a:ext cx="303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Kenton </a:t>
            </a:r>
            <a:r>
              <a:rPr lang="en-US" smtClean="0"/>
              <a:t>skaggs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58" y="0"/>
            <a:ext cx="88728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270456"/>
            <a:ext cx="3190942" cy="3387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383" y="1442434"/>
            <a:ext cx="1043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k’s flavored 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5335" y="940158"/>
            <a:ext cx="531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big k’s flavored water off of exit 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00" y="1120462"/>
            <a:ext cx="4050000" cy="389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13814">
            <a:off x="71282" y="3389579"/>
            <a:ext cx="771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25% off any perges of big k’s water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00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7245">
            <a:off x="1847824" y="1912502"/>
            <a:ext cx="7288713" cy="352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5" y="119487"/>
            <a:ext cx="3392510" cy="2739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01" y="4363076"/>
            <a:ext cx="4002110" cy="24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 di donne belle #6 | Metal Skun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91" y="0"/>
            <a:ext cx="5486400" cy="6662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023" y="940526"/>
            <a:ext cx="419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k’s water is the best water I  ever had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1440" y="783771"/>
            <a:ext cx="5708469" cy="1149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k’s water is the best water I ever had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Transit Authority of River City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08" y="2218549"/>
            <a:ext cx="3175000" cy="2327325"/>
          </a:xfrm>
          <a:prstGeom prst="rect">
            <a:avLst/>
          </a:prstGeom>
        </p:spPr>
      </p:pic>
      <p:pic>
        <p:nvPicPr>
          <p:cNvPr id="5" name="Picture 4" descr="File:&lt;strong&gt;TARC&lt;/strong&gt; 2010 Gillig Diesel Hybrid - Electric Advant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5" y="-288021"/>
            <a:ext cx="9144000" cy="7525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5474" y="4545874"/>
            <a:ext cx="357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big k’s flavored water</a:t>
            </a:r>
            <a:endParaRPr lang="en-US" dirty="0"/>
          </a:p>
        </p:txBody>
      </p:sp>
      <p:pic>
        <p:nvPicPr>
          <p:cNvPr id="8" name="Picture 7" descr="Dasani &lt;strong&gt;bottled&lt;/strong&gt; &lt;strong&gt;water&lt;/strong&gt; = Brampton tap &lt;strong&gt;water&lt;/strong&gt; | Great Lake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81" y="2805248"/>
            <a:ext cx="2055087" cy="17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53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Skaggs, Kenton</dc:creator>
  <cp:lastModifiedBy>Morris, Marla</cp:lastModifiedBy>
  <cp:revision>8</cp:revision>
  <dcterms:created xsi:type="dcterms:W3CDTF">2017-11-29T18:25:32Z</dcterms:created>
  <dcterms:modified xsi:type="dcterms:W3CDTF">2017-12-06T19:05:23Z</dcterms:modified>
</cp:coreProperties>
</file>