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357" autoAdjust="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B3757-B78B-4657-95C4-94CA68697F3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347C-41FE-4A6B-AB58-54B0FF3C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06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B3757-B78B-4657-95C4-94CA68697F3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347C-41FE-4A6B-AB58-54B0FF3C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93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B3757-B78B-4657-95C4-94CA68697F3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347C-41FE-4A6B-AB58-54B0FF3C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95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B3757-B78B-4657-95C4-94CA68697F3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347C-41FE-4A6B-AB58-54B0FF3C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3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B3757-B78B-4657-95C4-94CA68697F3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347C-41FE-4A6B-AB58-54B0FF3C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32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B3757-B78B-4657-95C4-94CA68697F3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347C-41FE-4A6B-AB58-54B0FF3C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8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B3757-B78B-4657-95C4-94CA68697F3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347C-41FE-4A6B-AB58-54B0FF3C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7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B3757-B78B-4657-95C4-94CA68697F3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347C-41FE-4A6B-AB58-54B0FF3C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55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B3757-B78B-4657-95C4-94CA68697F3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347C-41FE-4A6B-AB58-54B0FF3C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57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B3757-B78B-4657-95C4-94CA68697F3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347C-41FE-4A6B-AB58-54B0FF3C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6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B3757-B78B-4657-95C4-94CA68697F3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347C-41FE-4A6B-AB58-54B0FF3C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1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B3757-B78B-4657-95C4-94CA68697F3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5347C-41FE-4A6B-AB58-54B0FF3C4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4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yahoo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45239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50433"/>
              </p:ext>
            </p:extLst>
          </p:nvPr>
        </p:nvGraphicFramePr>
        <p:xfrm>
          <a:off x="2479964" y="3653093"/>
          <a:ext cx="7426036" cy="2401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3" imgW="7314120" imgH="9142560" progId="Photoshop.Image.13">
                  <p:embed/>
                </p:oleObj>
              </mc:Choice>
              <mc:Fallback>
                <p:oleObj name="Image" r:id="rId3" imgW="731412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79964" y="3653093"/>
                        <a:ext cx="7426036" cy="2401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7753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E-mail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321428"/>
              </p:ext>
            </p:extLst>
          </p:nvPr>
        </p:nvGraphicFramePr>
        <p:xfrm>
          <a:off x="3925022" y="1825625"/>
          <a:ext cx="34813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Image" r:id="rId3" imgW="7314120" imgH="9142560" progId="Photoshop.Image.13">
                  <p:embed/>
                </p:oleObj>
              </mc:Choice>
              <mc:Fallback>
                <p:oleObj name="Image" r:id="rId3" imgW="731412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5022" y="1825625"/>
                        <a:ext cx="348138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1019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cupon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8077214"/>
              </p:ext>
            </p:extLst>
          </p:nvPr>
        </p:nvGraphicFramePr>
        <p:xfrm>
          <a:off x="3786477" y="1690688"/>
          <a:ext cx="34813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Image" r:id="rId3" imgW="7314120" imgH="9142560" progId="Photoshop.Image.13">
                  <p:embed/>
                </p:oleObj>
              </mc:Choice>
              <mc:Fallback>
                <p:oleObj name="Image" r:id="rId3" imgW="731412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86477" y="1690688"/>
                        <a:ext cx="348138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6998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dirty="0" smtClean="0"/>
              <a:t>Business card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2674377"/>
              </p:ext>
            </p:extLst>
          </p:nvPr>
        </p:nvGraphicFramePr>
        <p:xfrm>
          <a:off x="3911168" y="1825625"/>
          <a:ext cx="34813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Image" r:id="rId3" imgW="7314120" imgH="9142560" progId="Photoshop.Image.13">
                  <p:embed/>
                </p:oleObj>
              </mc:Choice>
              <mc:Fallback>
                <p:oleObj name="Image" r:id="rId3" imgW="731412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1168" y="1825625"/>
                        <a:ext cx="348138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9791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billboard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2764325"/>
              </p:ext>
            </p:extLst>
          </p:nvPr>
        </p:nvGraphicFramePr>
        <p:xfrm>
          <a:off x="3016395" y="1853334"/>
          <a:ext cx="5438775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Image" r:id="rId3" imgW="9142560" imgH="7314120" progId="Photoshop.Image.13">
                  <p:embed/>
                </p:oleObj>
              </mc:Choice>
              <mc:Fallback>
                <p:oleObj name="Image" r:id="rId3" imgW="9142560" imgH="7314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16395" y="1853334"/>
                        <a:ext cx="5438775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1403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T.v</a:t>
            </a:r>
            <a:r>
              <a:rPr lang="en-US" dirty="0" smtClean="0"/>
              <a:t> ad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856339"/>
              </p:ext>
            </p:extLst>
          </p:nvPr>
        </p:nvGraphicFramePr>
        <p:xfrm>
          <a:off x="3772622" y="1313006"/>
          <a:ext cx="34813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Image" r:id="rId3" imgW="7314120" imgH="9142560" progId="Photoshop.Image.13">
                  <p:embed/>
                </p:oleObj>
              </mc:Choice>
              <mc:Fallback>
                <p:oleObj name="Image" r:id="rId3" imgW="731412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72622" y="1313006"/>
                        <a:ext cx="348138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4584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Broadcast media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4637527"/>
              </p:ext>
            </p:extLst>
          </p:nvPr>
        </p:nvGraphicFramePr>
        <p:xfrm>
          <a:off x="3772623" y="1690688"/>
          <a:ext cx="34813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Image" r:id="rId3" imgW="7314120" imgH="9142560" progId="Photoshop.Image.13">
                  <p:embed/>
                </p:oleObj>
              </mc:Choice>
              <mc:Fallback>
                <p:oleObj name="Image" r:id="rId3" imgW="731412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72623" y="1690688"/>
                        <a:ext cx="348138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194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8087975"/>
              </p:ext>
            </p:extLst>
          </p:nvPr>
        </p:nvGraphicFramePr>
        <p:xfrm>
          <a:off x="3952731" y="1690688"/>
          <a:ext cx="34813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Image" r:id="rId3" imgW="7314120" imgH="9142560" progId="Photoshop.Image.13">
                  <p:embed/>
                </p:oleObj>
              </mc:Choice>
              <mc:Fallback>
                <p:oleObj name="Image" r:id="rId3" imgW="731412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2731" y="1690688"/>
                        <a:ext cx="348138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4784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publicity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6263"/>
              </p:ext>
            </p:extLst>
          </p:nvPr>
        </p:nvGraphicFramePr>
        <p:xfrm>
          <a:off x="3675640" y="1690688"/>
          <a:ext cx="34813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Image" r:id="rId3" imgW="7314120" imgH="9142560" progId="Photoshop.Image.13">
                  <p:embed/>
                </p:oleObj>
              </mc:Choice>
              <mc:Fallback>
                <p:oleObj name="Image" r:id="rId3" imgW="731412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75640" y="1690688"/>
                        <a:ext cx="348138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2861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relations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9903808"/>
              </p:ext>
            </p:extLst>
          </p:nvPr>
        </p:nvGraphicFramePr>
        <p:xfrm>
          <a:off x="3814185" y="1690688"/>
          <a:ext cx="34813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Image" r:id="rId3" imgW="7314120" imgH="9142560" progId="Photoshop.Image.13">
                  <p:embed/>
                </p:oleObj>
              </mc:Choice>
              <mc:Fallback>
                <p:oleObj name="Image" r:id="rId3" imgW="731412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4185" y="1690688"/>
                        <a:ext cx="348138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1146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selling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889553"/>
              </p:ext>
            </p:extLst>
          </p:nvPr>
        </p:nvGraphicFramePr>
        <p:xfrm>
          <a:off x="4354513" y="1825625"/>
          <a:ext cx="34813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Image" r:id="rId3" imgW="7314120" imgH="9142560" progId="Photoshop.Image.13">
                  <p:embed/>
                </p:oleObj>
              </mc:Choice>
              <mc:Fallback>
                <p:oleObj name="Image" r:id="rId3" imgW="731412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54513" y="1825625"/>
                        <a:ext cx="348138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6149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1421756"/>
              </p:ext>
            </p:extLst>
          </p:nvPr>
        </p:nvGraphicFramePr>
        <p:xfrm>
          <a:off x="3966586" y="1839480"/>
          <a:ext cx="34813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Image" r:id="rId3" imgW="7314120" imgH="9142560" progId="Photoshop.Image.13">
                  <p:embed/>
                </p:oleObj>
              </mc:Choice>
              <mc:Fallback>
                <p:oleObj name="Image" r:id="rId3" imgW="731412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66586" y="1839480"/>
                        <a:ext cx="348138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6039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chain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3271486"/>
              </p:ext>
            </p:extLst>
          </p:nvPr>
        </p:nvGraphicFramePr>
        <p:xfrm>
          <a:off x="4049713" y="1811770"/>
          <a:ext cx="348138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Image" r:id="rId3" imgW="7314120" imgH="9142560" progId="Photoshop.Image.13">
                  <p:embed/>
                </p:oleObj>
              </mc:Choice>
              <mc:Fallback>
                <p:oleObj name="Image" r:id="rId3" imgW="7314120" imgH="914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49713" y="1811770"/>
                        <a:ext cx="348138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5535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</Words>
  <Application>Microsoft Office PowerPoint</Application>
  <PresentationFormat>Widescreen</PresentationFormat>
  <Paragraphs>13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Adobe Photoshop Image</vt:lpstr>
      <vt:lpstr>yahoo</vt:lpstr>
      <vt:lpstr>T.v ad</vt:lpstr>
      <vt:lpstr>Broadcast media</vt:lpstr>
      <vt:lpstr>transit</vt:lpstr>
      <vt:lpstr>publicity</vt:lpstr>
      <vt:lpstr>Public relations</vt:lpstr>
      <vt:lpstr>Personal selling</vt:lpstr>
      <vt:lpstr>mail</vt:lpstr>
      <vt:lpstr>Key chain</vt:lpstr>
      <vt:lpstr>E-mail</vt:lpstr>
      <vt:lpstr>cupon</vt:lpstr>
      <vt:lpstr>Business card</vt:lpstr>
      <vt:lpstr>billboard</vt:lpstr>
    </vt:vector>
  </TitlesOfParts>
  <Company>Bullitt County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yahoo</dc:title>
  <dc:creator>Nichols,Larry</dc:creator>
  <cp:lastModifiedBy>Nichols,Larry</cp:lastModifiedBy>
  <cp:revision>2</cp:revision>
  <dcterms:created xsi:type="dcterms:W3CDTF">2017-12-06T14:28:26Z</dcterms:created>
  <dcterms:modified xsi:type="dcterms:W3CDTF">2017-12-06T14:30:09Z</dcterms:modified>
</cp:coreProperties>
</file>