
<file path=[Content_Types].xml><?xml version="1.0" encoding="utf-8"?>
<Types xmlns="http://schemas.openxmlformats.org/package/2006/content-types">
  <Default Extension="png" ContentType="image/png"/>
  <Default Extension="tmp" ContentType="image/png"/>
  <Default Extension="jpg&amp;ehk=7eWLYt7cDFerRmVaD81gkg&amp;r=0&amp;pid=OfficeInsert" ContentType="image/jpeg"/>
  <Default Extension="jpg&amp;ehk=Uy3b9ZO63gGNaESP" ContentType="image/jpeg"/>
  <Default Extension="jpg&amp;ehk=0q7o16IKXXR7yQFhGvxLYQ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7K25eMkOpG8" ContentType="image/jpeg"/>
  <Default Extension="jpg&amp;ehk=17V3vZKh7ec5kuU" ContentType="image/jpeg"/>
  <Default Extension="jpg&amp;ehk=g6MB0K712eK5aXmaAbwtKg&amp;r=0&amp;pid=OfficeInsert" ContentType="image/jpeg"/>
  <Default Extension="gif" ContentType="image/gif"/>
  <Default Extension="png&amp;ehk=A4EwgdJmO4NUTiVIerO9vg&amp;r=0&amp;pid=OfficeInsert" ContentType="image/png"/>
  <Default Extension="jpg&amp;ehk=3BSoqvXTSAvAIoO5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ynews.com/maingear-r1-razer-edition-mean-green/" TargetMode="External"/><Relationship Id="rId2" Type="http://schemas.openxmlformats.org/officeDocument/2006/relationships/image" Target="../media/image3.jpg&amp;ehk=7eWLYt7cDFerRmVaD81gkg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dgetynews.com/maingear-gaming-pcs-feature-broadwell-e-chips-gtx-1080-gpus/" TargetMode="External"/><Relationship Id="rId4" Type="http://schemas.openxmlformats.org/officeDocument/2006/relationships/image" Target="../media/image4.jpg&amp;ehk=7K25eMkOpG8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3BSoqvXTSAvAIoO5"/><Relationship Id="rId2" Type="http://schemas.openxmlformats.org/officeDocument/2006/relationships/image" Target="../media/image5.png&amp;ehk=A4EwgdJmO4NUTiVIerO9v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oshare.com/the-acer-predator-g6-710-with-64-gb-of-ram-is-more-beast-than-what-youll-see-this-year-in-pc-gam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dgetsin.com/razer-blade-true-gaming-laptop.htm" TargetMode="External"/><Relationship Id="rId4" Type="http://schemas.openxmlformats.org/officeDocument/2006/relationships/image" Target="../media/image9.jpg&amp;ehk=Uy3b9ZO63gGNaES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my_2000_fountain_pen-2.jpg" TargetMode="External"/><Relationship Id="rId2" Type="http://schemas.openxmlformats.org/officeDocument/2006/relationships/image" Target="../media/image10.jpg&amp;ehk=0q7o16IKXXR7yQFhGvxLYQ&amp;r=0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g6MB0K712eK5aXmaAbwtKg&amp;r=0&amp;pid=OfficeInsert"/><Relationship Id="rId2" Type="http://schemas.openxmlformats.org/officeDocument/2006/relationships/image" Target="../media/image11.jpg&amp;ehk=17V3vZKh7ec5kuU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cftech.com/ibuypower-revolt-2-mini-gaming-pc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EBF7D-7198-43AA-88F1-3CB1A17A3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F168D4-B123-437C-B1EC-358A2F926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Lonnie Compton</a:t>
            </a:r>
          </a:p>
        </p:txBody>
      </p:sp>
    </p:spTree>
    <p:extLst>
      <p:ext uri="{BB962C8B-B14F-4D97-AF65-F5344CB8AC3E}">
        <p14:creationId xmlns:p14="http://schemas.microsoft.com/office/powerpoint/2010/main" val="7423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798CB-5701-4A41-AA89-E2898FEE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65228E-901F-4D17-8A44-7D902D40D208}"/>
              </a:ext>
            </a:extLst>
          </p:cNvPr>
          <p:cNvSpPr/>
          <p:nvPr/>
        </p:nvSpPr>
        <p:spPr>
          <a:xfrm>
            <a:off x="506776" y="2057401"/>
            <a:ext cx="10168569" cy="4607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AF2157-20A1-471D-AFA6-C6A32A68C1F0}"/>
              </a:ext>
            </a:extLst>
          </p:cNvPr>
          <p:cNvSpPr txBox="1"/>
          <p:nvPr/>
        </p:nvSpPr>
        <p:spPr>
          <a:xfrm>
            <a:off x="727114" y="2194845"/>
            <a:ext cx="791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speaking to customer on the phone</a:t>
            </a:r>
            <a:r>
              <a:rPr lang="en-US" dirty="0"/>
              <a:t>: Hi this is Complex Computers bringing you the best deals on computers around town, anything specific you are calling for? </a:t>
            </a:r>
          </a:p>
        </p:txBody>
      </p:sp>
    </p:spTree>
    <p:extLst>
      <p:ext uri="{BB962C8B-B14F-4D97-AF65-F5344CB8AC3E}">
        <p14:creationId xmlns:p14="http://schemas.microsoft.com/office/powerpoint/2010/main" val="382200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DF402-BBDD-45BD-B74E-FAEA4AF2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8A193F-E888-4672-86E0-BF81BAFB8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476" y="1551431"/>
            <a:ext cx="6726930" cy="466680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74AE6D-3A10-4E79-9CD1-6F7F943BC6EF}"/>
              </a:ext>
            </a:extLst>
          </p:cNvPr>
          <p:cNvSpPr/>
          <p:nvPr/>
        </p:nvSpPr>
        <p:spPr>
          <a:xfrm>
            <a:off x="2269476" y="2776251"/>
            <a:ext cx="9236724" cy="1293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D44CCF-E714-4910-B98D-0C6B300DFAD2}"/>
              </a:ext>
            </a:extLst>
          </p:cNvPr>
          <p:cNvSpPr txBox="1"/>
          <p:nvPr/>
        </p:nvSpPr>
        <p:spPr>
          <a:xfrm>
            <a:off x="2467778" y="2776251"/>
            <a:ext cx="885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stopped by @ComplexComputers to get this amazing new computer for the cheapest price around town. If you are in need of a new computer I highly suggest going to ComplexComputers.</a:t>
            </a:r>
          </a:p>
        </p:txBody>
      </p:sp>
    </p:spTree>
    <p:extLst>
      <p:ext uri="{BB962C8B-B14F-4D97-AF65-F5344CB8AC3E}">
        <p14:creationId xmlns:p14="http://schemas.microsoft.com/office/powerpoint/2010/main" val="5161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B4483-4CC1-49E6-8ECD-FEE41F8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96B320-6F87-4B8A-8368-44B956B0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2" y="1410887"/>
            <a:ext cx="6635826" cy="5308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548CEB-F23A-41DC-BDC3-4C0B300C0BD2}"/>
              </a:ext>
            </a:extLst>
          </p:cNvPr>
          <p:cNvSpPr txBox="1"/>
          <p:nvPr/>
        </p:nvSpPr>
        <p:spPr>
          <a:xfrm>
            <a:off x="848758" y="3923437"/>
            <a:ext cx="235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company known as  ComplexComputers donates $500,000 to hurricane victims in Florida.</a:t>
            </a:r>
          </a:p>
        </p:txBody>
      </p:sp>
    </p:spTree>
    <p:extLst>
      <p:ext uri="{BB962C8B-B14F-4D97-AF65-F5344CB8AC3E}">
        <p14:creationId xmlns:p14="http://schemas.microsoft.com/office/powerpoint/2010/main" val="65574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C2CAD-D5D4-440B-9C9F-EFF742AC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53656F-9BD0-4F75-8615-3F515530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831"/>
            <a:ext cx="6466529" cy="63051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ECC442-C665-4902-8236-D932B504FBC9}"/>
              </a:ext>
            </a:extLst>
          </p:cNvPr>
          <p:cNvSpPr txBox="1"/>
          <p:nvPr/>
        </p:nvSpPr>
        <p:spPr>
          <a:xfrm rot="20691009">
            <a:off x="1568925" y="2155286"/>
            <a:ext cx="3633170" cy="923330"/>
          </a:xfrm>
          <a:prstGeom prst="rect">
            <a:avLst/>
          </a:prstGeom>
          <a:noFill/>
          <a:effectLst>
            <a:outerShdw blurRad="1270000" dist="1092200" dir="4800000" algn="ctr" rotWithShape="0">
              <a:schemeClr val="tx2">
                <a:alpha val="0"/>
              </a:schemeClr>
            </a:outerShdw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Hey this is ComplexComputers letting you know about our sale we are having on… </a:t>
            </a:r>
          </a:p>
        </p:txBody>
      </p:sp>
    </p:spTree>
    <p:extLst>
      <p:ext uri="{BB962C8B-B14F-4D97-AF65-F5344CB8AC3E}">
        <p14:creationId xmlns:p14="http://schemas.microsoft.com/office/powerpoint/2010/main" val="175948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4A7E4-ED73-469B-886F-B69D6685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718F75-A0CD-4907-8924-6E5D095C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52" y="1490560"/>
            <a:ext cx="4911409" cy="49078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E0AA3B-5918-458A-8A64-FC20C6575BB9}"/>
              </a:ext>
            </a:extLst>
          </p:cNvPr>
          <p:cNvSpPr/>
          <p:nvPr/>
        </p:nvSpPr>
        <p:spPr>
          <a:xfrm rot="20900981">
            <a:off x="3296567" y="3316815"/>
            <a:ext cx="884650" cy="22436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1571CE-8ACB-4381-B5A8-DA2839211FF7}"/>
              </a:ext>
            </a:extLst>
          </p:cNvPr>
          <p:cNvSpPr/>
          <p:nvPr/>
        </p:nvSpPr>
        <p:spPr>
          <a:xfrm rot="20463379">
            <a:off x="4035908" y="3839419"/>
            <a:ext cx="594441" cy="217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DD3599-976C-4A83-91E0-3B5A086B5D79}"/>
              </a:ext>
            </a:extLst>
          </p:cNvPr>
          <p:cNvSpPr txBox="1"/>
          <p:nvPr/>
        </p:nvSpPr>
        <p:spPr>
          <a:xfrm rot="20433638">
            <a:off x="4019531" y="375982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425303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5D4D3-4844-4D1C-83D0-D548D240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media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60D131-0171-4EFF-97D1-E907C813E9A8}"/>
              </a:ext>
            </a:extLst>
          </p:cNvPr>
          <p:cNvSpPr/>
          <p:nvPr/>
        </p:nvSpPr>
        <p:spPr>
          <a:xfrm>
            <a:off x="3642220" y="2155970"/>
            <a:ext cx="4907559" cy="225873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rmalizeH="1" baseline="30000" dirty="0">
                <a:solidFill>
                  <a:srgbClr val="0070C0"/>
                </a:solidFill>
                <a:latin typeface="Rockwell Extra Bold" panose="02060903040505020403" pitchFamily="18" charset="0"/>
                <a:cs typeface="Calibri" panose="020F0502020204030204" pitchFamily="34" charset="0"/>
              </a:rPr>
              <a:t>complex </a:t>
            </a:r>
            <a:r>
              <a:rPr lang="en-US" normalizeH="1" baseline="30000" dirty="0" err="1">
                <a:solidFill>
                  <a:srgbClr val="0070C0"/>
                </a:solidFill>
                <a:latin typeface="Rockwell Extra Bold" panose="02060903040505020403" pitchFamily="18" charset="0"/>
                <a:cs typeface="Calibri" panose="020F0502020204030204" pitchFamily="34" charset="0"/>
              </a:rPr>
              <a:t>compuTERS</a:t>
            </a:r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endParaRPr lang="en-US" normalizeH="1" baseline="30000" dirty="0">
              <a:solidFill>
                <a:srgbClr val="0070C0"/>
              </a:solidFill>
              <a:latin typeface="Rockwell Extra Bold" panose="02060903040505020403" pitchFamily="18" charset="0"/>
              <a:cs typeface="Calibri" panose="020F0502020204030204" pitchFamily="34" charset="0"/>
            </a:endParaRPr>
          </a:p>
          <a:p>
            <a:pPr algn="ctr"/>
            <a:r>
              <a:rPr lang="en-US" normalizeH="1" baseline="30000" dirty="0">
                <a:solidFill>
                  <a:srgbClr val="0070C0"/>
                </a:solidFill>
                <a:latin typeface="Rockwell Extra Bold" panose="02060903040505020403" pitchFamily="18" charset="0"/>
                <a:cs typeface="Calibri" panose="020F0502020204030204" pitchFamily="34" charset="0"/>
              </a:rPr>
              <a:t>                                               THE BEST COMPUTERS AROUND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E8B25A-24A2-432D-9E29-509B132D04A4}"/>
              </a:ext>
            </a:extLst>
          </p:cNvPr>
          <p:cNvSpPr/>
          <p:nvPr/>
        </p:nvSpPr>
        <p:spPr>
          <a:xfrm>
            <a:off x="5823357" y="4414706"/>
            <a:ext cx="418052" cy="225873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45EFB7-06B6-4892-8ED5-90BD81A7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18767" y="2232449"/>
            <a:ext cx="1431479" cy="954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178671-C65E-4D76-B02A-89607DEB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837661" y="2783492"/>
            <a:ext cx="1431481" cy="1433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F59D1E-80AB-4256-ADAC-FA1AB5B49E79}"/>
              </a:ext>
            </a:extLst>
          </p:cNvPr>
          <p:cNvSpPr txBox="1"/>
          <p:nvPr/>
        </p:nvSpPr>
        <p:spPr>
          <a:xfrm rot="19583607">
            <a:off x="3778786" y="229011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9130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48C37-FA15-46B5-86DC-48C12ED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noFill/>
              </a:rPr>
              <a:t>GGG</a:t>
            </a:r>
            <a:endParaRPr lang="en-US" dirty="0">
              <a:noFill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6B0BDF3-13C6-436D-8132-5C0E1564A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483" y="2293566"/>
            <a:ext cx="6730755" cy="346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839C80-9F3F-4B60-A3AF-47C1942A5FB6}"/>
              </a:ext>
            </a:extLst>
          </p:cNvPr>
          <p:cNvSpPr txBox="1"/>
          <p:nvPr/>
        </p:nvSpPr>
        <p:spPr>
          <a:xfrm>
            <a:off x="5505060" y="3558369"/>
            <a:ext cx="237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COMPUTERS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A22746-8437-44C2-BEBD-F8C80281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732244" y="3881535"/>
            <a:ext cx="1209830" cy="562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0E4A5C-CE4D-4F27-9490-D8714AF8E0C4}"/>
              </a:ext>
            </a:extLst>
          </p:cNvPr>
          <p:cNvSpPr txBox="1"/>
          <p:nvPr/>
        </p:nvSpPr>
        <p:spPr>
          <a:xfrm>
            <a:off x="8313575" y="4443641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us today!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62731-9B01-4DBC-897E-03EBC5DEE5AC}"/>
              </a:ext>
            </a:extLst>
          </p:cNvPr>
          <p:cNvSpPr txBox="1"/>
          <p:nvPr/>
        </p:nvSpPr>
        <p:spPr>
          <a:xfrm>
            <a:off x="5438171" y="4204700"/>
            <a:ext cx="237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11256 computer </a:t>
            </a:r>
            <a:r>
              <a:rPr lang="en-US" dirty="0" err="1"/>
              <a:t>ave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3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B0BB3-CBA2-4566-8FB0-59C47E6E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xmlns="" id="{710BDEC2-87B0-4FA4-939F-6C1593D0F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710" y="4091765"/>
            <a:ext cx="390580" cy="228632"/>
          </a:xfr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AF1FDF20-69BB-45C4-9704-A0300873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31" y="1914120"/>
            <a:ext cx="9224865" cy="4812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A4CB92-E90C-4D1D-8D3E-33B9DE37DB03}"/>
              </a:ext>
            </a:extLst>
          </p:cNvPr>
          <p:cNvSpPr/>
          <p:nvPr/>
        </p:nvSpPr>
        <p:spPr>
          <a:xfrm>
            <a:off x="3750906" y="2339870"/>
            <a:ext cx="5868955" cy="16000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Shop Complex Computers today to find the best priced computers around town!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2C3165-2869-4B7A-82BA-9D4A45240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23199" y="3241986"/>
            <a:ext cx="1031243" cy="5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C7B52-5F23-4D38-86EA-C1C0D675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MEDIA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D63291-E28C-4555-A32A-758604F6C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00155" y="2299517"/>
            <a:ext cx="5762870" cy="382757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3DBF14-4A47-4F68-A3F5-AFCCCEAD9007}"/>
              </a:ext>
            </a:extLst>
          </p:cNvPr>
          <p:cNvSpPr txBox="1"/>
          <p:nvPr/>
        </p:nvSpPr>
        <p:spPr>
          <a:xfrm rot="1591308">
            <a:off x="4824568" y="4155720"/>
            <a:ext cx="290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COMPLEX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8946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578E0-97F4-433A-8E19-9549E7E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50" y="611513"/>
            <a:ext cx="8610600" cy="1293028"/>
          </a:xfrm>
        </p:spPr>
        <p:txBody>
          <a:bodyPr/>
          <a:lstStyle/>
          <a:p>
            <a:r>
              <a:rPr lang="en-US" dirty="0"/>
              <a:t>BROADCAST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C3A9680-EC48-40A5-96B1-4B293EA5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182" y="2214078"/>
            <a:ext cx="6621433" cy="496262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81176F-BD10-4C04-97D7-0D605B563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65343" y="4695392"/>
            <a:ext cx="2271109" cy="1142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10A9B7-FA89-48A5-AD34-A94B328F55F6}"/>
              </a:ext>
            </a:extLst>
          </p:cNvPr>
          <p:cNvSpPr txBox="1"/>
          <p:nvPr/>
        </p:nvSpPr>
        <p:spPr>
          <a:xfrm>
            <a:off x="4596086" y="3153719"/>
            <a:ext cx="591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Call 403-485-5218 or see us in person at 11256 computer </a:t>
            </a:r>
            <a:r>
              <a:rPr lang="en-US" dirty="0" err="1">
                <a:solidFill>
                  <a:srgbClr val="002060"/>
                </a:solidFill>
              </a:rPr>
              <a:t>ave</a:t>
            </a:r>
            <a:r>
              <a:rPr lang="en-US" dirty="0">
                <a:solidFill>
                  <a:srgbClr val="002060"/>
                </a:solidFill>
              </a:rPr>
              <a:t> Today!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985844-D03B-4F21-A3A5-D6BC4DC8297D}"/>
              </a:ext>
            </a:extLst>
          </p:cNvPr>
          <p:cNvSpPr txBox="1"/>
          <p:nvPr/>
        </p:nvSpPr>
        <p:spPr>
          <a:xfrm rot="20588400">
            <a:off x="5593254" y="3767769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Best computers around!!!!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1F6548-40E2-45E7-BC88-EBD6B78D1769}"/>
              </a:ext>
            </a:extLst>
          </p:cNvPr>
          <p:cNvSpPr txBox="1"/>
          <p:nvPr/>
        </p:nvSpPr>
        <p:spPr>
          <a:xfrm rot="2274821">
            <a:off x="7520486" y="4510727"/>
            <a:ext cx="251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Lowest prices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7E4ABC-7DE1-444D-A735-1B0607252D67}"/>
              </a:ext>
            </a:extLst>
          </p:cNvPr>
          <p:cNvSpPr txBox="1"/>
          <p:nvPr/>
        </p:nvSpPr>
        <p:spPr>
          <a:xfrm rot="3243146">
            <a:off x="4718423" y="4620245"/>
            <a:ext cx="177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Price match guaranteed </a:t>
            </a:r>
          </a:p>
        </p:txBody>
      </p:sp>
    </p:spTree>
    <p:extLst>
      <p:ext uri="{BB962C8B-B14F-4D97-AF65-F5344CB8AC3E}">
        <p14:creationId xmlns:p14="http://schemas.microsoft.com/office/powerpoint/2010/main" val="11912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6ABEA-A83A-44F8-9DC4-3ACF6716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47E4C1-A9D0-44C1-BFFB-1A503E2D54E2}"/>
              </a:ext>
            </a:extLst>
          </p:cNvPr>
          <p:cNvSpPr txBox="1"/>
          <p:nvPr/>
        </p:nvSpPr>
        <p:spPr>
          <a:xfrm>
            <a:off x="6096000" y="244574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COUPON!!!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5DFDE3-CC51-4375-9CFE-6DCC46809EAA}"/>
              </a:ext>
            </a:extLst>
          </p:cNvPr>
          <p:cNvSpPr txBox="1"/>
          <p:nvPr/>
        </p:nvSpPr>
        <p:spPr>
          <a:xfrm>
            <a:off x="5036271" y="3930246"/>
            <a:ext cx="44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Coupon only works at 11256 computer </a:t>
            </a:r>
            <a:r>
              <a:rPr lang="en-US" dirty="0" err="1"/>
              <a:t>ave</a:t>
            </a:r>
            <a:r>
              <a:rPr lang="en-US" dirty="0"/>
              <a:t>! expires 12/21/17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833E11-E76E-4DAF-957A-04515E6B8E43}"/>
              </a:ext>
            </a:extLst>
          </p:cNvPr>
          <p:cNvSpPr txBox="1"/>
          <p:nvPr/>
        </p:nvSpPr>
        <p:spPr>
          <a:xfrm>
            <a:off x="5443947" y="3184507"/>
            <a:ext cx="351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$200 OFF ANY PURCHASE $1000 OR MORE!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AD70B6-E10F-4426-80EA-91E872FF1A21}"/>
              </a:ext>
            </a:extLst>
          </p:cNvPr>
          <p:cNvSpPr/>
          <p:nvPr/>
        </p:nvSpPr>
        <p:spPr>
          <a:xfrm>
            <a:off x="4535450" y="2498364"/>
            <a:ext cx="4616930" cy="2079434"/>
          </a:xfrm>
          <a:prstGeom prst="rect">
            <a:avLst/>
          </a:prstGeom>
          <a:solidFill>
            <a:schemeClr val="accent6">
              <a:lumMod val="5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F93573A-5EC0-4FF7-ABCB-6AF1CA641867}"/>
              </a:ext>
            </a:extLst>
          </p:cNvPr>
          <p:cNvCxnSpPr>
            <a:cxnSpLocks/>
          </p:cNvCxnSpPr>
          <p:nvPr/>
        </p:nvCxnSpPr>
        <p:spPr>
          <a:xfrm flipV="1">
            <a:off x="4575758" y="2743544"/>
            <a:ext cx="4536313" cy="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482D32-F107-4AE5-94FD-1B25D763D451}"/>
              </a:ext>
            </a:extLst>
          </p:cNvPr>
          <p:cNvSpPr txBox="1"/>
          <p:nvPr/>
        </p:nvSpPr>
        <p:spPr>
          <a:xfrm rot="21214258">
            <a:off x="4516154" y="2904832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COMPUTERS!</a:t>
            </a:r>
          </a:p>
        </p:txBody>
      </p:sp>
    </p:spTree>
    <p:extLst>
      <p:ext uri="{BB962C8B-B14F-4D97-AF65-F5344CB8AC3E}">
        <p14:creationId xmlns:p14="http://schemas.microsoft.com/office/powerpoint/2010/main" val="135013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C1695-724A-4080-A944-4ED04628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00195F-10CE-4B86-A174-B912D750F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161" y="1914471"/>
            <a:ext cx="4873836" cy="3791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24EC65-484E-40AA-9F70-043BFD4F8FAB}"/>
              </a:ext>
            </a:extLst>
          </p:cNvPr>
          <p:cNvSpPr/>
          <p:nvPr/>
        </p:nvSpPr>
        <p:spPr>
          <a:xfrm rot="629212">
            <a:off x="5897031" y="3442513"/>
            <a:ext cx="716096" cy="3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19100" dist="38100" dir="5820000" sx="180000" sy="180000" algn="ctr" rotWithShape="0">
              <a:srgbClr val="000000">
                <a:alpha val="0"/>
              </a:srgbClr>
            </a:outerShdw>
            <a:reflection blurRad="749300" stA="83000" endPos="61000" dist="1041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8526E5-D56D-4DB6-B8CF-ACB711BAC5CA}"/>
              </a:ext>
            </a:extLst>
          </p:cNvPr>
          <p:cNvSpPr txBox="1"/>
          <p:nvPr/>
        </p:nvSpPr>
        <p:spPr>
          <a:xfrm rot="19980792">
            <a:off x="1421176" y="1914471"/>
            <a:ext cx="278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 NOW AND GET A FREE KEYBOARD AND MOUSE FOR FREE!!</a:t>
            </a:r>
          </a:p>
        </p:txBody>
      </p:sp>
    </p:spTree>
    <p:extLst>
      <p:ext uri="{BB962C8B-B14F-4D97-AF65-F5344CB8AC3E}">
        <p14:creationId xmlns:p14="http://schemas.microsoft.com/office/powerpoint/2010/main" val="223024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48CA6-D92D-414B-9E90-F8F24B5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68D6C5-CEC4-466D-A74E-99CDEEB8A36C}"/>
              </a:ext>
            </a:extLst>
          </p:cNvPr>
          <p:cNvSpPr txBox="1"/>
          <p:nvPr/>
        </p:nvSpPr>
        <p:spPr>
          <a:xfrm>
            <a:off x="1426928" y="313931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NAME: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178940-F8D9-43CA-835B-5617DAE88E6F}"/>
              </a:ext>
            </a:extLst>
          </p:cNvPr>
          <p:cNvSpPr txBox="1"/>
          <p:nvPr/>
        </p:nvSpPr>
        <p:spPr>
          <a:xfrm>
            <a:off x="1426725" y="491220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C5CD08-1A7E-47DD-9E47-CBAEC586B852}"/>
              </a:ext>
            </a:extLst>
          </p:cNvPr>
          <p:cNvSpPr txBox="1"/>
          <p:nvPr/>
        </p:nvSpPr>
        <p:spPr>
          <a:xfrm>
            <a:off x="1426725" y="57138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 NUMBER: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DE954-B910-4CA6-BC3F-D03871A9541D}"/>
              </a:ext>
            </a:extLst>
          </p:cNvPr>
          <p:cNvSpPr txBox="1"/>
          <p:nvPr/>
        </p:nvSpPr>
        <p:spPr>
          <a:xfrm>
            <a:off x="1426725" y="395243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8C4845-3035-4825-BE27-065CA570410A}"/>
              </a:ext>
            </a:extLst>
          </p:cNvPr>
          <p:cNvSpPr txBox="1"/>
          <p:nvPr/>
        </p:nvSpPr>
        <p:spPr>
          <a:xfrm>
            <a:off x="5995656" y="461593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OF BIRTH: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24C89-0A88-4F0C-9A57-CC7BA4D4FD0F}"/>
              </a:ext>
            </a:extLst>
          </p:cNvPr>
          <p:cNvSpPr txBox="1"/>
          <p:nvPr/>
        </p:nvSpPr>
        <p:spPr>
          <a:xfrm>
            <a:off x="5995656" y="302648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GENDER: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DBA65-5AD6-4AA1-ACC4-4A7D9AB1F170}"/>
              </a:ext>
            </a:extLst>
          </p:cNvPr>
          <p:cNvSpPr/>
          <p:nvPr/>
        </p:nvSpPr>
        <p:spPr>
          <a:xfrm>
            <a:off x="1426725" y="2226706"/>
            <a:ext cx="8306718" cy="386692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9DF710-BBA8-43ED-88D4-0AC09AC4B71C}"/>
              </a:ext>
            </a:extLst>
          </p:cNvPr>
          <p:cNvSpPr txBox="1"/>
          <p:nvPr/>
        </p:nvSpPr>
        <p:spPr>
          <a:xfrm>
            <a:off x="3767769" y="2242066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TO WIN A FREE GAMING PC!!!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E17B87-E51D-490A-83F6-015F4CE19A9B}"/>
              </a:ext>
            </a:extLst>
          </p:cNvPr>
          <p:cNvCxnSpPr/>
          <p:nvPr/>
        </p:nvCxnSpPr>
        <p:spPr>
          <a:xfrm>
            <a:off x="1426725" y="2611398"/>
            <a:ext cx="8306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206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248</TotalTime>
  <Words>239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Rockwell Extra Bold</vt:lpstr>
      <vt:lpstr>Vapor Trail</vt:lpstr>
      <vt:lpstr>COMPLEX COMPUTERS</vt:lpstr>
      <vt:lpstr>Print media </vt:lpstr>
      <vt:lpstr>GGG</vt:lpstr>
      <vt:lpstr>ONLINE</vt:lpstr>
      <vt:lpstr>SPECIALTY MEDIA </vt:lpstr>
      <vt:lpstr>BROADCAST MEDIA</vt:lpstr>
      <vt:lpstr>Sales promotion</vt:lpstr>
      <vt:lpstr>SALES PROMOTION</vt:lpstr>
      <vt:lpstr>SALES PROMOTION</vt:lpstr>
      <vt:lpstr>PERSONAL SELLING</vt:lpstr>
      <vt:lpstr>publicity</vt:lpstr>
      <vt:lpstr>Public relations</vt:lpstr>
      <vt:lpstr>Direct marketing</vt:lpstr>
      <vt:lpstr>Direct 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COMPUTERS</dc:title>
  <dc:creator>lonnie compton</dc:creator>
  <cp:lastModifiedBy>Morris, Marla</cp:lastModifiedBy>
  <cp:revision>22</cp:revision>
  <dcterms:created xsi:type="dcterms:W3CDTF">2017-12-01T03:52:13Z</dcterms:created>
  <dcterms:modified xsi:type="dcterms:W3CDTF">2017-12-05T12:28:27Z</dcterms:modified>
</cp:coreProperties>
</file>