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9"/>
  </p:notesMasterIdLst>
  <p:sldIdLst>
    <p:sldId id="256" r:id="rId5"/>
    <p:sldId id="257" r:id="rId6"/>
    <p:sldId id="258" r:id="rId7"/>
    <p:sldId id="263" r:id="rId8"/>
    <p:sldId id="260" r:id="rId9"/>
    <p:sldId id="265" r:id="rId10"/>
    <p:sldId id="259" r:id="rId11"/>
    <p:sldId id="261" r:id="rId12"/>
    <p:sldId id="262" r:id="rId13"/>
    <p:sldId id="264"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C9A11-A21F-49F5-A4BC-90F9781B9B8A}"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01E01-C00E-496F-89EA-5B847703F8B8}" type="slidenum">
              <a:rPr lang="en-US" smtClean="0"/>
              <a:t>‹#›</a:t>
            </a:fld>
            <a:endParaRPr lang="en-US"/>
          </a:p>
        </p:txBody>
      </p:sp>
    </p:spTree>
    <p:extLst>
      <p:ext uri="{BB962C8B-B14F-4D97-AF65-F5344CB8AC3E}">
        <p14:creationId xmlns:p14="http://schemas.microsoft.com/office/powerpoint/2010/main" val="2863596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01E01-C00E-496F-89EA-5B847703F8B8}" type="slidenum">
              <a:rPr lang="en-US" smtClean="0"/>
              <a:t>2</a:t>
            </a:fld>
            <a:endParaRPr lang="en-US"/>
          </a:p>
        </p:txBody>
      </p:sp>
    </p:spTree>
    <p:extLst>
      <p:ext uri="{BB962C8B-B14F-4D97-AF65-F5344CB8AC3E}">
        <p14:creationId xmlns:p14="http://schemas.microsoft.com/office/powerpoint/2010/main" val="1244682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12/4/2017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12/4/2017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Aero football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 </a:t>
            </a:r>
            <a:endParaRPr lang="en-US" dirty="0"/>
          </a:p>
        </p:txBody>
      </p:sp>
      <p:pic>
        <p:nvPicPr>
          <p:cNvPr id="5122" name="Picture 2" descr="Image result for basketball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94" y="1967345"/>
            <a:ext cx="2576862" cy="3422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37709" y="2396836"/>
            <a:ext cx="5444836" cy="923330"/>
          </a:xfrm>
          <a:prstGeom prst="rect">
            <a:avLst/>
          </a:prstGeom>
          <a:noFill/>
        </p:spPr>
        <p:txBody>
          <a:bodyPr wrap="square" rtlCol="0">
            <a:spAutoFit/>
          </a:bodyPr>
          <a:lstStyle/>
          <a:p>
            <a:r>
              <a:rPr lang="en-US" dirty="0" err="1" smtClean="0"/>
              <a:t>Everytiem</a:t>
            </a:r>
            <a:r>
              <a:rPr lang="en-US" dirty="0" smtClean="0"/>
              <a:t> you go in store or online and spend $150 or more you are entered in a sweepstakes for a FREE Basketball goal </a:t>
            </a:r>
            <a:endParaRPr lang="en-US" dirty="0"/>
          </a:p>
        </p:txBody>
      </p:sp>
    </p:spTree>
    <p:extLst>
      <p:ext uri="{BB962C8B-B14F-4D97-AF65-F5344CB8AC3E}">
        <p14:creationId xmlns:p14="http://schemas.microsoft.com/office/powerpoint/2010/main" val="1711345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 </a:t>
            </a:r>
            <a:endParaRPr lang="en-US" dirty="0"/>
          </a:p>
        </p:txBody>
      </p:sp>
      <p:pic>
        <p:nvPicPr>
          <p:cNvPr id="1028" name="Picture 4" descr="Image result for basketball camp fl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057" y="753228"/>
            <a:ext cx="4006388" cy="5341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21927" y="4849091"/>
            <a:ext cx="1427018" cy="34636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3484057" y="3223368"/>
            <a:ext cx="1960779" cy="11914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6012873" y="3643745"/>
            <a:ext cx="1330037" cy="7481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3591610" y="3779956"/>
            <a:ext cx="1524000" cy="707886"/>
          </a:xfrm>
          <a:prstGeom prst="rect">
            <a:avLst/>
          </a:prstGeom>
          <a:noFill/>
        </p:spPr>
        <p:txBody>
          <a:bodyPr wrap="square" rtlCol="0">
            <a:spAutoFit/>
          </a:bodyPr>
          <a:lstStyle/>
          <a:p>
            <a:r>
              <a:rPr lang="en-US" sz="4000" dirty="0" smtClean="0"/>
              <a:t>AERO</a:t>
            </a:r>
            <a:endParaRPr lang="en-US" sz="4000" dirty="0"/>
          </a:p>
        </p:txBody>
      </p:sp>
      <p:sp>
        <p:nvSpPr>
          <p:cNvPr id="12" name="TextBox 11"/>
          <p:cNvSpPr txBox="1"/>
          <p:nvPr/>
        </p:nvSpPr>
        <p:spPr>
          <a:xfrm>
            <a:off x="6012873" y="3903066"/>
            <a:ext cx="1330037" cy="461665"/>
          </a:xfrm>
          <a:prstGeom prst="rect">
            <a:avLst/>
          </a:prstGeom>
          <a:noFill/>
        </p:spPr>
        <p:txBody>
          <a:bodyPr wrap="square" rtlCol="0">
            <a:spAutoFit/>
          </a:bodyPr>
          <a:lstStyle/>
          <a:p>
            <a:r>
              <a:rPr lang="en-US" sz="2400" dirty="0" smtClean="0"/>
              <a:t>SPORTS</a:t>
            </a:r>
            <a:endParaRPr lang="en-US" sz="2400" dirty="0"/>
          </a:p>
        </p:txBody>
      </p:sp>
      <p:sp>
        <p:nvSpPr>
          <p:cNvPr id="13" name="TextBox 12"/>
          <p:cNvSpPr txBox="1"/>
          <p:nvPr/>
        </p:nvSpPr>
        <p:spPr>
          <a:xfrm>
            <a:off x="4353610" y="3223368"/>
            <a:ext cx="980390" cy="369332"/>
          </a:xfrm>
          <a:prstGeom prst="rect">
            <a:avLst/>
          </a:prstGeom>
          <a:noFill/>
        </p:spPr>
        <p:txBody>
          <a:bodyPr wrap="square" rtlCol="0">
            <a:spAutoFit/>
          </a:bodyPr>
          <a:lstStyle/>
          <a:p>
            <a:r>
              <a:rPr lang="en-US" dirty="0" smtClean="0"/>
              <a:t>   2017</a:t>
            </a:r>
            <a:endParaRPr lang="en-US" dirty="0"/>
          </a:p>
        </p:txBody>
      </p:sp>
    </p:spTree>
    <p:extLst>
      <p:ext uri="{BB962C8B-B14F-4D97-AF65-F5344CB8AC3E}">
        <p14:creationId xmlns:p14="http://schemas.microsoft.com/office/powerpoint/2010/main" val="3568257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selling </a:t>
            </a:r>
            <a:endParaRPr lang="en-US" dirty="0"/>
          </a:p>
        </p:txBody>
      </p:sp>
      <p:pic>
        <p:nvPicPr>
          <p:cNvPr id="1026" name="Picture 2" descr="Image result for te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4250703"/>
            <a:ext cx="2199122" cy="2259372"/>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423266" y="1656980"/>
            <a:ext cx="4558145" cy="277091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2531628" y="2072939"/>
            <a:ext cx="2341419" cy="1938992"/>
          </a:xfrm>
          <a:prstGeom prst="rect">
            <a:avLst/>
          </a:prstGeom>
          <a:noFill/>
        </p:spPr>
        <p:txBody>
          <a:bodyPr wrap="square" rtlCol="0">
            <a:spAutoFit/>
          </a:bodyPr>
          <a:lstStyle/>
          <a:p>
            <a:r>
              <a:rPr lang="en-US" sz="2400" dirty="0" smtClean="0">
                <a:ln w="0"/>
                <a:solidFill>
                  <a:schemeClr val="bg1"/>
                </a:solidFill>
                <a:effectLst>
                  <a:outerShdw blurRad="38100" dist="19050" dir="2700000" algn="tl" rotWithShape="0">
                    <a:schemeClr val="dk1">
                      <a:alpha val="40000"/>
                    </a:schemeClr>
                  </a:outerShdw>
                </a:effectLst>
              </a:rPr>
              <a:t>Hello thanks for calling aero sports what can I help you with today?</a:t>
            </a:r>
            <a:endParaRPr lang="en-US" sz="2400" dirty="0">
              <a:ln w="0">
                <a:solidFill>
                  <a:sysClr val="windowText" lastClr="000000"/>
                </a:solidFill>
              </a:ln>
              <a:solidFill>
                <a:schemeClr val="bg1"/>
              </a:solidFill>
            </a:endParaRPr>
          </a:p>
        </p:txBody>
      </p:sp>
    </p:spTree>
    <p:extLst>
      <p:ext uri="{BB962C8B-B14F-4D97-AF65-F5344CB8AC3E}">
        <p14:creationId xmlns:p14="http://schemas.microsoft.com/office/powerpoint/2010/main" val="833552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a:t>
            </a:r>
            <a:endParaRPr lang="en-US" dirty="0"/>
          </a:p>
        </p:txBody>
      </p:sp>
      <p:pic>
        <p:nvPicPr>
          <p:cNvPr id="2050" name="Picture 2" descr="Image result for email d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455" y="2069693"/>
            <a:ext cx="6366149" cy="46130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55272" y="3671455"/>
            <a:ext cx="5721927" cy="9559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TextBox 3"/>
          <p:cNvSpPr txBox="1"/>
          <p:nvPr/>
        </p:nvSpPr>
        <p:spPr>
          <a:xfrm>
            <a:off x="2438400" y="3823855"/>
            <a:ext cx="5555673" cy="2308324"/>
          </a:xfrm>
          <a:prstGeom prst="rect">
            <a:avLst/>
          </a:prstGeom>
          <a:noFill/>
        </p:spPr>
        <p:txBody>
          <a:bodyPr wrap="square" rtlCol="0">
            <a:spAutoFit/>
          </a:bodyPr>
          <a:lstStyle/>
          <a:p>
            <a:r>
              <a:rPr lang="en-US" dirty="0" smtClean="0">
                <a:solidFill>
                  <a:schemeClr val="bg1"/>
                </a:solidFill>
              </a:rPr>
              <a:t>hello,</a:t>
            </a:r>
          </a:p>
          <a:p>
            <a:endParaRPr lang="en-US" dirty="0">
              <a:solidFill>
                <a:schemeClr val="bg1"/>
              </a:solidFill>
            </a:endParaRPr>
          </a:p>
          <a:p>
            <a:r>
              <a:rPr lang="en-US" dirty="0" smtClean="0">
                <a:solidFill>
                  <a:schemeClr val="bg1"/>
                </a:solidFill>
              </a:rPr>
              <a:t>Today I'm emailing you about the new aero sports store in Miami Florida we have some great new things in the tore as you may be aware Miami has some of the best high school football teams so today you might be intr4ested in some new football stuff  </a:t>
            </a:r>
            <a:endParaRPr lang="en-US" dirty="0"/>
          </a:p>
        </p:txBody>
      </p:sp>
      <p:sp>
        <p:nvSpPr>
          <p:cNvPr id="5" name="TextBox 4"/>
          <p:cNvSpPr txBox="1"/>
          <p:nvPr/>
        </p:nvSpPr>
        <p:spPr>
          <a:xfrm>
            <a:off x="3034144" y="3023264"/>
            <a:ext cx="5043055" cy="215444"/>
          </a:xfrm>
          <a:prstGeom prst="rect">
            <a:avLst/>
          </a:prstGeom>
          <a:noFill/>
        </p:spPr>
        <p:txBody>
          <a:bodyPr wrap="square" rtlCol="0">
            <a:spAutoFit/>
          </a:bodyPr>
          <a:lstStyle/>
          <a:p>
            <a:r>
              <a:rPr lang="en-US" sz="800" dirty="0" smtClean="0">
                <a:solidFill>
                  <a:schemeClr val="bg1"/>
                </a:solidFill>
              </a:rPr>
              <a:t>Someguy@123.com</a:t>
            </a:r>
            <a:endParaRPr lang="en-US" sz="800" dirty="0">
              <a:solidFill>
                <a:schemeClr val="bg1"/>
              </a:solidFill>
            </a:endParaRPr>
          </a:p>
        </p:txBody>
      </p:sp>
    </p:spTree>
    <p:extLst>
      <p:ext uri="{BB962C8B-B14F-4D97-AF65-F5344CB8AC3E}">
        <p14:creationId xmlns:p14="http://schemas.microsoft.com/office/powerpoint/2010/main" val="2134158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a:t>
            </a:r>
            <a:endParaRPr lang="en-US" dirty="0"/>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738" y="2031711"/>
            <a:ext cx="5153025"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922783">
            <a:off x="2938360" y="3299401"/>
            <a:ext cx="4974199" cy="20366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rot="20802470">
            <a:off x="2914224" y="3618859"/>
            <a:ext cx="2909455" cy="369332"/>
          </a:xfrm>
          <a:prstGeom prst="rect">
            <a:avLst/>
          </a:prstGeom>
          <a:noFill/>
        </p:spPr>
        <p:txBody>
          <a:bodyPr wrap="square" rtlCol="0">
            <a:spAutoFit/>
          </a:bodyPr>
          <a:lstStyle/>
          <a:p>
            <a:r>
              <a:rPr lang="en-US" dirty="0" smtClean="0"/>
              <a:t>Aero sports &amp; outdoors</a:t>
            </a:r>
            <a:endParaRPr lang="en-US" dirty="0"/>
          </a:p>
        </p:txBody>
      </p:sp>
      <p:sp>
        <p:nvSpPr>
          <p:cNvPr id="5" name="TextBox 4"/>
          <p:cNvSpPr txBox="1"/>
          <p:nvPr/>
        </p:nvSpPr>
        <p:spPr>
          <a:xfrm rot="19374521">
            <a:off x="4407076" y="3994544"/>
            <a:ext cx="2840182" cy="646331"/>
          </a:xfrm>
          <a:prstGeom prst="rect">
            <a:avLst/>
          </a:prstGeom>
          <a:noFill/>
        </p:spPr>
        <p:txBody>
          <a:bodyPr wrap="square" rtlCol="0">
            <a:spAutoFit/>
          </a:bodyPr>
          <a:lstStyle/>
          <a:p>
            <a:r>
              <a:rPr lang="en-US" dirty="0" smtClean="0">
                <a:solidFill>
                  <a:srgbClr val="FFFF00"/>
                </a:solidFill>
              </a:rPr>
              <a:t>Get 25% off of any purchase of over $50</a:t>
            </a:r>
            <a:endParaRPr lang="en-US" dirty="0">
              <a:solidFill>
                <a:srgbClr val="FFFF00"/>
              </a:solidFill>
            </a:endParaRPr>
          </a:p>
        </p:txBody>
      </p:sp>
      <p:pic>
        <p:nvPicPr>
          <p:cNvPr id="3078"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688" t="6053" r="7558" b="7042"/>
          <a:stretch/>
        </p:blipFill>
        <p:spPr bwMode="auto">
          <a:xfrm>
            <a:off x="3171828" y="4317709"/>
            <a:ext cx="800248" cy="781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Image result for foo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936" y="3673783"/>
            <a:ext cx="999979" cy="128785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basket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372" y="2917767"/>
            <a:ext cx="876886" cy="87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83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586F0-F3DB-418A-8BE4-DA628E5D2A17}"/>
              </a:ext>
            </a:extLst>
          </p:cNvPr>
          <p:cNvSpPr>
            <a:spLocks noGrp="1"/>
          </p:cNvSpPr>
          <p:nvPr>
            <p:ph type="title"/>
          </p:nvPr>
        </p:nvSpPr>
        <p:spPr/>
        <p:txBody>
          <a:bodyPr/>
          <a:lstStyle/>
          <a:p>
            <a:r>
              <a:rPr lang="en-US" smtClean="0"/>
              <a:t>Print media</a:t>
            </a:r>
            <a:endParaRPr lang="en-US" dirty="0"/>
          </a:p>
        </p:txBody>
      </p:sp>
      <p:sp>
        <p:nvSpPr>
          <p:cNvPr id="11" name="Rounded Rectangle 10"/>
          <p:cNvSpPr/>
          <p:nvPr/>
        </p:nvSpPr>
        <p:spPr>
          <a:xfrm>
            <a:off x="4715726" y="4843723"/>
            <a:ext cx="1543050" cy="180022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p:cNvSpPr/>
          <p:nvPr/>
        </p:nvSpPr>
        <p:spPr>
          <a:xfrm>
            <a:off x="1805264" y="1834166"/>
            <a:ext cx="7230624" cy="3380508"/>
          </a:xfrm>
          <a:prstGeom prst="ellipse">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210775" y="2404313"/>
            <a:ext cx="4419602" cy="2294487"/>
          </a:xfrm>
          <a:prstGeom prst="rect">
            <a:avLst/>
          </a:prstGeom>
        </p:spPr>
      </p:pic>
      <p:sp>
        <p:nvSpPr>
          <p:cNvPr id="12" name="TextBox 11"/>
          <p:cNvSpPr txBox="1"/>
          <p:nvPr/>
        </p:nvSpPr>
        <p:spPr>
          <a:xfrm rot="19607685">
            <a:off x="5493738" y="3142280"/>
            <a:ext cx="1530075"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200" dirty="0">
                <a:effectLst>
                  <a:outerShdw blurRad="38100" dist="19050" dir="2700000" algn="tl">
                    <a:schemeClr val="dk1">
                      <a:alpha val="40000"/>
                    </a:schemeClr>
                  </a:outerShdw>
                </a:effectLst>
              </a:rPr>
              <a:t>Go to aero sports &amp; outdoors to get the best equipment now</a:t>
            </a:r>
            <a:endParaRPr lang="en-US" sz="1200" dirty="0"/>
          </a:p>
        </p:txBody>
      </p:sp>
    </p:spTree>
    <p:extLst>
      <p:ext uri="{BB962C8B-B14F-4D97-AF65-F5344CB8AC3E}">
        <p14:creationId xmlns:p14="http://schemas.microsoft.com/office/powerpoint/2010/main" val="224890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media </a:t>
            </a:r>
            <a:endParaRPr lang="en-US" dirty="0"/>
          </a:p>
        </p:txBody>
      </p:sp>
      <p:pic>
        <p:nvPicPr>
          <p:cNvPr id="3" name="Picture 2" descr="School &lt;strong&gt;Bus&lt;/strong&gt; - color variation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2192482"/>
            <a:ext cx="5715000" cy="2971800"/>
          </a:xfrm>
          <a:prstGeom prst="rect">
            <a:avLst/>
          </a:prstGeom>
        </p:spPr>
      </p:pic>
      <p:sp>
        <p:nvSpPr>
          <p:cNvPr id="5" name="Rectangle 4"/>
          <p:cNvSpPr/>
          <p:nvPr/>
        </p:nvSpPr>
        <p:spPr>
          <a:xfrm>
            <a:off x="4599709" y="3505200"/>
            <a:ext cx="2078182" cy="58189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 name="TextBox 5"/>
          <p:cNvSpPr txBox="1"/>
          <p:nvPr/>
        </p:nvSpPr>
        <p:spPr>
          <a:xfrm>
            <a:off x="4599709" y="3505200"/>
            <a:ext cx="2078182" cy="646331"/>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dirty="0" smtClean="0">
                <a:ln w="0"/>
                <a:solidFill>
                  <a:schemeClr val="accent1"/>
                </a:solidFill>
                <a:effectLst>
                  <a:outerShdw blurRad="38100" dist="25400" dir="5400000" algn="ctr" rotWithShape="0">
                    <a:srgbClr val="6E747A">
                      <a:alpha val="43000"/>
                    </a:srgbClr>
                  </a:outerShdw>
                </a:effectLst>
              </a:rPr>
              <a:t>Aero</a:t>
            </a:r>
            <a:r>
              <a:rPr lang="en-US" dirty="0" smtClean="0"/>
              <a:t> </a:t>
            </a:r>
            <a:r>
              <a:rPr lang="en-US" dirty="0" smtClean="0">
                <a:ln w="0"/>
                <a:solidFill>
                  <a:schemeClr val="accent1"/>
                </a:solidFill>
                <a:effectLst>
                  <a:outerShdw blurRad="38100" dist="25400" dir="5400000" algn="ctr" rotWithShape="0">
                    <a:srgbClr val="6E747A">
                      <a:alpha val="43000"/>
                    </a:srgbClr>
                  </a:outerShdw>
                </a:effectLst>
              </a:rPr>
              <a:t>Sports &amp; outdoors </a:t>
            </a:r>
            <a:endParaRPr lang="en-US" dirty="0"/>
          </a:p>
        </p:txBody>
      </p:sp>
    </p:spTree>
    <p:extLst>
      <p:ext uri="{BB962C8B-B14F-4D97-AF65-F5344CB8AC3E}">
        <p14:creationId xmlns:p14="http://schemas.microsoft.com/office/powerpoint/2010/main" val="76288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Specialty media </a:t>
            </a:r>
            <a:endParaRPr lang="en-US" dirty="0"/>
          </a:p>
        </p:txBody>
      </p:sp>
      <p:pic>
        <p:nvPicPr>
          <p:cNvPr id="4098" name="Picture 2" descr="Image result for key ch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648" y="2017857"/>
            <a:ext cx="5638800" cy="4257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0873" y="3172690"/>
            <a:ext cx="2937163" cy="296487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Down Arrow 4"/>
          <p:cNvSpPr/>
          <p:nvPr/>
        </p:nvSpPr>
        <p:spPr>
          <a:xfrm rot="2437819">
            <a:off x="1095957" y="2604655"/>
            <a:ext cx="4653679" cy="3422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Aero Sports &amp; Outdoors</a:t>
            </a:r>
          </a:p>
          <a:p>
            <a:pPr algn="ctr"/>
            <a:endParaRPr lang="en-US" dirty="0"/>
          </a:p>
        </p:txBody>
      </p:sp>
    </p:spTree>
    <p:extLst>
      <p:ext uri="{BB962C8B-B14F-4D97-AF65-F5344CB8AC3E}">
        <p14:creationId xmlns:p14="http://schemas.microsoft.com/office/powerpoint/2010/main" val="1560430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a:t>
            </a:r>
            <a:endParaRPr lang="en-US" dirty="0"/>
          </a:p>
        </p:txBody>
      </p:sp>
      <p:pic>
        <p:nvPicPr>
          <p:cNvPr id="3" name="Picture 2"/>
          <p:cNvPicPr>
            <a:picLocks noChangeAspect="1"/>
          </p:cNvPicPr>
          <p:nvPr/>
        </p:nvPicPr>
        <p:blipFill rotWithShape="1">
          <a:blip r:embed="rId2"/>
          <a:srcRect l="3787" t="11269" r="24338" b="7481"/>
          <a:stretch/>
        </p:blipFill>
        <p:spPr>
          <a:xfrm>
            <a:off x="1933560" y="1834166"/>
            <a:ext cx="7107381" cy="4517136"/>
          </a:xfrm>
          <a:prstGeom prst="rect">
            <a:avLst/>
          </a:prstGeom>
        </p:spPr>
      </p:pic>
      <p:sp>
        <p:nvSpPr>
          <p:cNvPr id="4" name="Rectangle 3"/>
          <p:cNvSpPr/>
          <p:nvPr/>
        </p:nvSpPr>
        <p:spPr>
          <a:xfrm>
            <a:off x="2162159" y="2513316"/>
            <a:ext cx="6650182" cy="157941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162159" y="2513316"/>
            <a:ext cx="6650182" cy="1754326"/>
          </a:xfrm>
          <a:prstGeom prst="rect">
            <a:avLst/>
          </a:prstGeom>
          <a:noFill/>
        </p:spPr>
        <p:txBody>
          <a:bodyPr wrap="square" rtlCol="0">
            <a:spAutoFit/>
          </a:bodyPr>
          <a:lstStyle/>
          <a:p>
            <a:r>
              <a:rPr lang="en-US" dirty="0" smtClean="0">
                <a:solidFill>
                  <a:sysClr val="windowText" lastClr="000000"/>
                </a:solidFill>
              </a:rPr>
              <a:t>Aerosports.com  </a:t>
            </a:r>
          </a:p>
          <a:p>
            <a:endParaRPr lang="en-US" dirty="0">
              <a:solidFill>
                <a:sysClr val="windowText" lastClr="000000"/>
              </a:solidFill>
            </a:endParaRPr>
          </a:p>
          <a:p>
            <a:endParaRPr lang="en-US" b="1" spc="50" dirty="0" smtClean="0">
              <a:ln w="0"/>
              <a:solidFill>
                <a:schemeClr val="bg2"/>
              </a:solidFill>
              <a:effectLst>
                <a:innerShdw blurRad="63500" dist="50800" dir="13500000">
                  <a:srgbClr val="000000">
                    <a:alpha val="50000"/>
                  </a:srgbClr>
                </a:innerShdw>
              </a:effectLst>
            </a:endParaRPr>
          </a:p>
          <a:p>
            <a:endParaRPr lang="en-US" b="1" spc="50" dirty="0">
              <a:ln w="0"/>
              <a:solidFill>
                <a:schemeClr val="bg2"/>
              </a:solidFill>
              <a:effectLst>
                <a:innerShdw blurRad="63500" dist="50800" dir="13500000">
                  <a:srgbClr val="000000">
                    <a:alpha val="50000"/>
                  </a:srgbClr>
                </a:innerShdw>
              </a:effectLst>
            </a:endParaRPr>
          </a:p>
          <a:p>
            <a:r>
              <a:rPr lang="en-US" b="1" spc="50" dirty="0" smtClean="0">
                <a:ln w="0"/>
                <a:solidFill>
                  <a:schemeClr val="bg2"/>
                </a:solidFill>
                <a:effectLst>
                  <a:innerShdw blurRad="63500" dist="50800" dir="13500000">
                    <a:srgbClr val="000000">
                      <a:alpha val="50000"/>
                    </a:srgbClr>
                  </a:innerShdw>
                </a:effectLst>
              </a:rPr>
              <a:t>Special cyber Monday sale everything online 15% off and any order over $50 is an extra 25% off</a:t>
            </a:r>
            <a:endParaRPr lang="en-US" dirty="0">
              <a:solidFill>
                <a:sysClr val="windowText" lastClr="000000"/>
              </a:solidFill>
            </a:endParaRPr>
          </a:p>
        </p:txBody>
      </p:sp>
      <p:pic>
        <p:nvPicPr>
          <p:cNvPr id="1026" name="Picture 2" descr="Image result for 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59" y="2955512"/>
            <a:ext cx="695026" cy="695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o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185" y="2885432"/>
            <a:ext cx="1053523" cy="76510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basketball"/>
          <p:cNvSpPr>
            <a:spLocks noChangeAspect="1" noChangeArrowheads="1"/>
          </p:cNvSpPr>
          <p:nvPr/>
        </p:nvSpPr>
        <p:spPr bwMode="auto">
          <a:xfrm>
            <a:off x="727637" y="1025236"/>
            <a:ext cx="2277782" cy="2277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basket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asket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708" y="2643096"/>
            <a:ext cx="1005574" cy="10055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Image result for basebal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Image result for basebal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Image result for base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631" y="2833077"/>
            <a:ext cx="742106" cy="74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4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media </a:t>
            </a:r>
            <a:endParaRPr lang="en-US" dirty="0"/>
          </a:p>
        </p:txBody>
      </p:sp>
      <p:pic>
        <p:nvPicPr>
          <p:cNvPr id="6146" name="Picture 2" descr="Image result for 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903" y="1800225"/>
            <a:ext cx="7143750" cy="50577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0982" y="2105891"/>
            <a:ext cx="6761596" cy="3823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Image result for 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982" y="2014537"/>
            <a:ext cx="2314574" cy="23145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basket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5" y="3990829"/>
            <a:ext cx="1938916" cy="1938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8655" y="3532909"/>
            <a:ext cx="1953491" cy="923330"/>
          </a:xfrm>
          <a:prstGeom prst="rect">
            <a:avLst/>
          </a:prstGeom>
          <a:noFill/>
        </p:spPr>
        <p:txBody>
          <a:bodyPr wrap="square" rtlCol="0">
            <a:spAutoFit/>
          </a:bodyPr>
          <a:lstStyle/>
          <a:p>
            <a:r>
              <a:rPr lang="en-US" dirty="0" smtClean="0"/>
              <a:t>Come to aero sports and outdoors now!!</a:t>
            </a:r>
            <a:endParaRPr lang="en-US" dirty="0"/>
          </a:p>
        </p:txBody>
      </p:sp>
    </p:spTree>
    <p:extLst>
      <p:ext uri="{BB962C8B-B14F-4D97-AF65-F5344CB8AC3E}">
        <p14:creationId xmlns:p14="http://schemas.microsoft.com/office/powerpoint/2010/main" val="338823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Publicity </a:t>
            </a:r>
            <a:endParaRPr lang="en-US" dirty="0"/>
          </a:p>
        </p:txBody>
      </p:sp>
      <p:pic>
        <p:nvPicPr>
          <p:cNvPr id="1026" name="Picture 2" descr="Image result for tweets by giannis antetokoun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714" y="2115272"/>
            <a:ext cx="7069467" cy="34404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78727" y="3172691"/>
            <a:ext cx="6276109" cy="69272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3143574" y="3219087"/>
            <a:ext cx="5929745" cy="923330"/>
          </a:xfrm>
          <a:prstGeom prst="rect">
            <a:avLst/>
          </a:prstGeom>
          <a:noFill/>
        </p:spPr>
        <p:txBody>
          <a:bodyPr wrap="square" rtlCol="0">
            <a:spAutoFit/>
          </a:bodyPr>
          <a:lstStyle/>
          <a:p>
            <a:r>
              <a:rPr lang="en-US" dirty="0" smtClean="0">
                <a:solidFill>
                  <a:schemeClr val="bg1"/>
                </a:solidFill>
              </a:rPr>
              <a:t>Just went out to Aero Sports for some new gear that you might see on the court soon???? </a:t>
            </a:r>
            <a:r>
              <a:rPr lang="en-US" dirty="0" smtClean="0">
                <a:solidFill>
                  <a:srgbClr val="3366FF"/>
                </a:solidFill>
              </a:rPr>
              <a:t>#GETEWITHTHEGAME </a:t>
            </a:r>
            <a:endParaRPr lang="en-US" dirty="0">
              <a:solidFill>
                <a:srgbClr val="3366FF"/>
              </a:solidFill>
            </a:endParaRPr>
          </a:p>
        </p:txBody>
      </p:sp>
      <p:sp>
        <p:nvSpPr>
          <p:cNvPr id="5" name="Rectangle 4"/>
          <p:cNvSpPr/>
          <p:nvPr/>
        </p:nvSpPr>
        <p:spPr>
          <a:xfrm>
            <a:off x="3657600" y="4710545"/>
            <a:ext cx="845127" cy="2122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3713017" y="4701275"/>
            <a:ext cx="734291" cy="230832"/>
          </a:xfrm>
          <a:prstGeom prst="rect">
            <a:avLst/>
          </a:prstGeom>
          <a:noFill/>
        </p:spPr>
        <p:txBody>
          <a:bodyPr wrap="square" rtlCol="0">
            <a:spAutoFit/>
          </a:bodyPr>
          <a:lstStyle/>
          <a:p>
            <a:endParaRPr lang="en-US" sz="900">
              <a:solidFill>
                <a:schemeClr val="bg1"/>
              </a:solidFill>
            </a:endParaRPr>
          </a:p>
        </p:txBody>
      </p:sp>
    </p:spTree>
    <p:extLst>
      <p:ext uri="{BB962C8B-B14F-4D97-AF65-F5344CB8AC3E}">
        <p14:creationId xmlns:p14="http://schemas.microsoft.com/office/powerpoint/2010/main" val="330583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 </a:t>
            </a:r>
            <a:endParaRPr lang="en-US" dirty="0"/>
          </a:p>
        </p:txBody>
      </p:sp>
      <p:pic>
        <p:nvPicPr>
          <p:cNvPr id="2050" name="Picture 2" descr="Image result for coup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545" y="2202873"/>
            <a:ext cx="5275811" cy="32973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63545" y="5001491"/>
            <a:ext cx="5272637" cy="4849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4835236" y="3754582"/>
            <a:ext cx="2840181" cy="1801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4835236" y="3690747"/>
            <a:ext cx="2840182" cy="307777"/>
          </a:xfrm>
          <a:prstGeom prst="rect">
            <a:avLst/>
          </a:prstGeom>
          <a:noFill/>
        </p:spPr>
        <p:txBody>
          <a:bodyPr wrap="square" rtlCol="0">
            <a:spAutoFit/>
          </a:bodyPr>
          <a:lstStyle/>
          <a:p>
            <a:r>
              <a:rPr lang="en-US" sz="1400" dirty="0" smtClean="0">
                <a:solidFill>
                  <a:sysClr val="windowText" lastClr="000000"/>
                </a:solidFill>
              </a:rPr>
              <a:t>Any order of $100 or more</a:t>
            </a:r>
            <a:endParaRPr lang="en-US" sz="1400" dirty="0">
              <a:solidFill>
                <a:sysClr val="windowText" lastClr="000000"/>
              </a:solidFill>
            </a:endParaRPr>
          </a:p>
        </p:txBody>
      </p:sp>
      <p:sp>
        <p:nvSpPr>
          <p:cNvPr id="6" name="TextBox 5"/>
          <p:cNvSpPr txBox="1"/>
          <p:nvPr/>
        </p:nvSpPr>
        <p:spPr>
          <a:xfrm>
            <a:off x="3851564" y="3754582"/>
            <a:ext cx="803563" cy="646331"/>
          </a:xfrm>
          <a:prstGeom prst="rect">
            <a:avLst/>
          </a:prstGeom>
          <a:noFill/>
        </p:spPr>
        <p:txBody>
          <a:bodyPr wrap="square" rtlCol="0">
            <a:spAutoFit/>
          </a:bodyPr>
          <a:lstStyle/>
          <a:p>
            <a:r>
              <a:rPr lang="en-US" dirty="0" smtClean="0">
                <a:solidFill>
                  <a:sysClr val="windowText" lastClr="000000"/>
                </a:solidFill>
              </a:rPr>
              <a:t>Aero sports</a:t>
            </a:r>
            <a:endParaRPr lang="en-US" dirty="0">
              <a:solidFill>
                <a:sysClr val="windowText" lastClr="000000"/>
              </a:solidFill>
            </a:endParaRPr>
          </a:p>
        </p:txBody>
      </p:sp>
    </p:spTree>
    <p:extLst>
      <p:ext uri="{BB962C8B-B14F-4D97-AF65-F5344CB8AC3E}">
        <p14:creationId xmlns:p14="http://schemas.microsoft.com/office/powerpoint/2010/main" val="398873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Loyalty marketing program</a:t>
            </a:r>
            <a:endParaRPr lang="en-US" dirty="0"/>
          </a:p>
        </p:txBody>
      </p:sp>
      <p:pic>
        <p:nvPicPr>
          <p:cNvPr id="3074" name="Picture 2" descr="Image result for speedy rewards card\"/>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8695"/>
          <a:stretch/>
        </p:blipFill>
        <p:spPr bwMode="auto">
          <a:xfrm rot="5400000">
            <a:off x="3470563" y="2873809"/>
            <a:ext cx="4572000" cy="28124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50326" y="2211803"/>
            <a:ext cx="2272147" cy="923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4350327" y="2211803"/>
            <a:ext cx="2272146" cy="104644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t>           </a:t>
            </a:r>
            <a:r>
              <a:rPr lang="en-US" sz="2400" dirty="0" smtClean="0"/>
              <a:t>Aero</a:t>
            </a:r>
          </a:p>
          <a:p>
            <a:endParaRPr lang="en-US" dirty="0" smtClean="0"/>
          </a:p>
          <a:p>
            <a:r>
              <a:rPr lang="en-US" dirty="0" smtClean="0">
                <a:ln w="0"/>
                <a:solidFill>
                  <a:schemeClr val="accent1"/>
                </a:solidFill>
                <a:effectLst>
                  <a:outerShdw blurRad="38100" dist="25400" dir="5400000" algn="ctr" rotWithShape="0">
                    <a:srgbClr val="6E747A">
                      <a:alpha val="43000"/>
                    </a:srgbClr>
                  </a:outerShdw>
                </a:effectLst>
              </a:rPr>
              <a:t>        </a:t>
            </a:r>
            <a:r>
              <a:rPr lang="en-US" sz="2000" dirty="0" smtClean="0">
                <a:ln w="0"/>
                <a:solidFill>
                  <a:schemeClr val="accent1"/>
                </a:solidFill>
                <a:effectLst>
                  <a:outerShdw blurRad="38100" dist="25400" dir="5400000" algn="ctr" rotWithShape="0">
                    <a:srgbClr val="6E747A">
                      <a:alpha val="43000"/>
                    </a:srgbClr>
                  </a:outerShdw>
                </a:effectLst>
              </a:rPr>
              <a:t>REWARDS</a:t>
            </a:r>
            <a:endParaRPr lang="en-US" sz="2000" dirty="0"/>
          </a:p>
        </p:txBody>
      </p:sp>
    </p:spTree>
    <p:extLst>
      <p:ext uri="{BB962C8B-B14F-4D97-AF65-F5344CB8AC3E}">
        <p14:creationId xmlns:p14="http://schemas.microsoft.com/office/powerpoint/2010/main" val="32627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E5ED79C60C3F4BA405302344BB32C0" ma:contentTypeVersion="0" ma:contentTypeDescription="Create a new document." ma:contentTypeScope="" ma:versionID="7406802c65c634003723e498bc26252f">
  <xsd:schema xmlns:xsd="http://www.w3.org/2001/XMLSchema" xmlns:xs="http://www.w3.org/2001/XMLSchema" xmlns:p="http://schemas.microsoft.com/office/2006/metadata/properties" targetNamespace="http://schemas.microsoft.com/office/2006/metadata/properties" ma:root="true" ma:fieldsID="fff9b38160103e819c0959464d108a3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8DA825-7E34-43E5-9FCB-779338B190A8}">
  <ds:schemaRefs>
    <ds:schemaRef ds:uri="http://schemas.microsoft.com/sharepoint/v3/contenttype/forms"/>
  </ds:schemaRefs>
</ds:datastoreItem>
</file>

<file path=customXml/itemProps2.xml><?xml version="1.0" encoding="utf-8"?>
<ds:datastoreItem xmlns:ds="http://schemas.openxmlformats.org/officeDocument/2006/customXml" ds:itemID="{B4BBDD49-43A1-454D-8434-BE336CF77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EBE46BE-7A89-4027-8A7F-917130529A72}">
  <ds:schemaRef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177</TotalTime>
  <Words>217</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TM04033917[[fn=Berlin]]_novariants</vt:lpstr>
      <vt:lpstr>Aero football </vt:lpstr>
      <vt:lpstr>Print media</vt:lpstr>
      <vt:lpstr>Print media </vt:lpstr>
      <vt:lpstr>Specialty media </vt:lpstr>
      <vt:lpstr>online</vt:lpstr>
      <vt:lpstr>Broadcast media </vt:lpstr>
      <vt:lpstr>Publicity </vt:lpstr>
      <vt:lpstr>Coupon </vt:lpstr>
      <vt:lpstr>Loyalty marketing program</vt:lpstr>
      <vt:lpstr>Incentives </vt:lpstr>
      <vt:lpstr>PR </vt:lpstr>
      <vt:lpstr>Personal selling </vt:lpstr>
      <vt:lpstr>Direct marketing </vt:lpstr>
      <vt:lpstr>Direct marketing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Luts nuts</dc:title>
  <dc:creator>THOMAS,FRANK</dc:creator>
  <cp:lastModifiedBy>Morris, Marla</cp:lastModifiedBy>
  <cp:revision>20</cp:revision>
  <dcterms:modified xsi:type="dcterms:W3CDTF">2017-12-04T16:07:58Z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0x01010075E5ED79C60C3F4BA405302344BB32C0</vt:lpwstr>
  </property>
</Properties>
</file>