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8DC"/>
    <a:srgbClr val="E52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8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5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D7D9-36C0-4D85-9C76-00B491874FB0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AA86-77A0-4C59-B539-50A606A8D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roject1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365125"/>
            <a:ext cx="11338560" cy="13255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Sales Promotion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2366009"/>
            <a:ext cx="6077243" cy="341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7" y="2252002"/>
            <a:ext cx="748810" cy="72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2" y="2726347"/>
            <a:ext cx="748810" cy="72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3259729"/>
            <a:ext cx="766100" cy="720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2521" y="2427674"/>
            <a:ext cx="49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Off to </a:t>
            </a:r>
            <a:r>
              <a:rPr lang="en-US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Twinz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Bakery, Pups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411" y="2082018"/>
            <a:ext cx="24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Product Placement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5705" y="1927274"/>
            <a:ext cx="2250830" cy="175846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59601" y="3671667"/>
            <a:ext cx="24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Coupon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2" y="4270716"/>
            <a:ext cx="3623163" cy="23188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446455" y="4747844"/>
            <a:ext cx="1385668" cy="1385669"/>
          </a:xfrm>
          <a:prstGeom prst="ellipse">
            <a:avLst/>
          </a:prstGeom>
          <a:solidFill>
            <a:srgbClr val="E52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39" y="5063782"/>
            <a:ext cx="766100" cy="7206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21240" y="5452464"/>
            <a:ext cx="24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TB</a:t>
            </a:r>
            <a:endParaRPr lang="en-US" b="1" dirty="0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0255" y="4873326"/>
            <a:ext cx="1853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1-800-555-TWIN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9366297" y="6113505"/>
            <a:ext cx="244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Specialty Media/</a:t>
            </a:r>
          </a:p>
          <a:p>
            <a:r>
              <a:rPr lang="en-US" b="1" dirty="0" smtClean="0"/>
              <a:t>Traffic Builder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182521" y="5898465"/>
            <a:ext cx="3119805" cy="861371"/>
          </a:xfrm>
          <a:prstGeom prst="roundRect">
            <a:avLst/>
          </a:prstGeom>
          <a:solidFill>
            <a:srgbClr val="F088D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20047" y="5915526"/>
            <a:ext cx="209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Twinz</a:t>
            </a:r>
            <a:r>
              <a:rPr lang="en-US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Bakery</a:t>
            </a:r>
            <a:endParaRPr lang="en-US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97" y="6252414"/>
            <a:ext cx="571695" cy="537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92" y="6252414"/>
            <a:ext cx="571695" cy="5377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27" y="6262857"/>
            <a:ext cx="571695" cy="5377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12" y="6256270"/>
            <a:ext cx="571695" cy="53779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253430" y="6000195"/>
            <a:ext cx="307757" cy="2179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24581" y="6184773"/>
            <a:ext cx="244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Loyalty Marketing</a:t>
            </a:r>
          </a:p>
          <a:p>
            <a:r>
              <a:rPr lang="en-US" b="1" dirty="0" smtClean="0"/>
              <a:t>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8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Advertising 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290"/>
            <a:ext cx="4217851" cy="2372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618" y="3729166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Media: Transit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5495" y="5359791"/>
            <a:ext cx="499402" cy="1498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354" y="4332849"/>
            <a:ext cx="3615397" cy="12942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4897" y="5676762"/>
            <a:ext cx="24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Media: Billboard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59" y="1541290"/>
            <a:ext cx="4951829" cy="2785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7" y="4326694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74" y="4148677"/>
            <a:ext cx="1606444" cy="2709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97713" y="3639387"/>
            <a:ext cx="212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Specialty Media/</a:t>
            </a:r>
          </a:p>
          <a:p>
            <a:r>
              <a:rPr lang="en-US" dirty="0" smtClean="0"/>
              <a:t>Traffic Building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2" y="4703152"/>
            <a:ext cx="1847850" cy="184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93851" y="6488668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Personal Selling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84" y="2694842"/>
            <a:ext cx="2857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hlinkClick r:id="rId2" action="ppaction://hlinkfile"/>
              </a:rPr>
              <a:t>PR</a:t>
            </a:r>
            <a:r>
              <a:rPr lang="en-US" dirty="0" smtClean="0"/>
              <a:t> and Publicity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56" y="2332232"/>
            <a:ext cx="5282110" cy="1536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582" y="2630658"/>
            <a:ext cx="4797083" cy="829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On this VDAY I am buying Zac cupcakes from </a:t>
            </a:r>
            <a:r>
              <a:rPr lang="en-US" b="1" dirty="0" smtClean="0">
                <a:solidFill>
                  <a:srgbClr val="00B0F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TWINZ BAKERY </a:t>
            </a:r>
            <a:r>
              <a:rPr lang="en-US" dirty="0" smtClean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#ILOVETWINZBAKERY</a:t>
            </a:r>
            <a:endParaRPr lang="en-US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Direct Marketing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197" y="1814732"/>
            <a:ext cx="2875673" cy="2194560"/>
            <a:chOff x="838197" y="1814732"/>
            <a:chExt cx="2875673" cy="2194560"/>
          </a:xfrm>
        </p:grpSpPr>
        <p:sp>
          <p:nvSpPr>
            <p:cNvPr id="4" name="Rectangle 3"/>
            <p:cNvSpPr/>
            <p:nvPr/>
          </p:nvSpPr>
          <p:spPr>
            <a:xfrm>
              <a:off x="838199" y="1814732"/>
              <a:ext cx="2875671" cy="731520"/>
            </a:xfrm>
            <a:prstGeom prst="rect">
              <a:avLst/>
            </a:prstGeom>
            <a:solidFill>
              <a:srgbClr val="E52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198" y="2546252"/>
              <a:ext cx="2875671" cy="731520"/>
            </a:xfrm>
            <a:prstGeom prst="rect">
              <a:avLst/>
            </a:prstGeom>
            <a:solidFill>
              <a:srgbClr val="F08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197" y="3277772"/>
              <a:ext cx="2875671" cy="731520"/>
            </a:xfrm>
            <a:prstGeom prst="rect">
              <a:avLst/>
            </a:prstGeom>
            <a:solidFill>
              <a:srgbClr val="E52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76032" y="4330284"/>
            <a:ext cx="2875673" cy="2194560"/>
            <a:chOff x="838197" y="1814732"/>
            <a:chExt cx="2875673" cy="2194560"/>
          </a:xfrm>
        </p:grpSpPr>
        <p:sp>
          <p:nvSpPr>
            <p:cNvPr id="9" name="Rectangle 8"/>
            <p:cNvSpPr/>
            <p:nvPr/>
          </p:nvSpPr>
          <p:spPr>
            <a:xfrm>
              <a:off x="838199" y="1814732"/>
              <a:ext cx="2875671" cy="731520"/>
            </a:xfrm>
            <a:prstGeom prst="rect">
              <a:avLst/>
            </a:prstGeom>
            <a:solidFill>
              <a:srgbClr val="E52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198" y="2546252"/>
              <a:ext cx="2875671" cy="731520"/>
            </a:xfrm>
            <a:prstGeom prst="rect">
              <a:avLst/>
            </a:prstGeom>
            <a:solidFill>
              <a:srgbClr val="F08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197" y="3277772"/>
              <a:ext cx="2875671" cy="731520"/>
            </a:xfrm>
            <a:prstGeom prst="rect">
              <a:avLst/>
            </a:prstGeom>
            <a:solidFill>
              <a:srgbClr val="E52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54548" y="2422208"/>
            <a:ext cx="14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3520" y="6145795"/>
            <a:ext cx="14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62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Adobe Arabic</vt:lpstr>
      <vt:lpstr>Adobe Fan Heiti Std B</vt:lpstr>
      <vt:lpstr>Adobe Gothic Std B</vt:lpstr>
      <vt:lpstr>Adobe Kaiti Std R</vt:lpstr>
      <vt:lpstr>Arial</vt:lpstr>
      <vt:lpstr>Calibri</vt:lpstr>
      <vt:lpstr>Calibri Light</vt:lpstr>
      <vt:lpstr>Office Theme</vt:lpstr>
      <vt:lpstr>Sales Promotion</vt:lpstr>
      <vt:lpstr>Advertising </vt:lpstr>
      <vt:lpstr>Personal Selling</vt:lpstr>
      <vt:lpstr>PR and Publicity </vt:lpstr>
      <vt:lpstr>Direct Marketing 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Hyperlink your PR</dc:title>
  <dc:creator>Rink, Rebecca</dc:creator>
  <cp:lastModifiedBy>Morris, Marla</cp:lastModifiedBy>
  <cp:revision>17</cp:revision>
  <cp:lastPrinted>2019-02-12T13:40:31Z</cp:lastPrinted>
  <dcterms:created xsi:type="dcterms:W3CDTF">2019-02-12T12:19:59Z</dcterms:created>
  <dcterms:modified xsi:type="dcterms:W3CDTF">2019-02-14T14:35:56Z</dcterms:modified>
</cp:coreProperties>
</file>