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65578-E594-4D65-BA79-6CB69A09032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3A025-8767-4E81-9E34-7B593164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3A025-8767-4E81-9E34-7B593164DB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3A025-8767-4E81-9E34-7B593164DB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2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8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0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5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4795-2C9A-4F09-B30E-CE2D56262E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FE43-613B-492D-8E3F-1DC50979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" y="-22781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838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&lt;&lt;customers&gt;&gt;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88392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Robbie Ross</a:t>
            </a:r>
          </a:p>
          <a:p>
            <a:r>
              <a:rPr lang="en-US" dirty="0"/>
              <a:t> </a:t>
            </a:r>
            <a:r>
              <a:rPr lang="en-US" dirty="0" smtClean="0"/>
              <a:t>      Wacky BBQ </a:t>
            </a:r>
          </a:p>
          <a:p>
            <a:r>
              <a:rPr lang="en-US" dirty="0"/>
              <a:t> </a:t>
            </a:r>
            <a:r>
              <a:rPr lang="en-US" dirty="0" smtClean="0"/>
              <a:t>      Swing by!!! And get 15% off your first bucket of chicken. Oh and don’t forget you don’t have to bring your teeth!!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82" y="4572000"/>
            <a:ext cx="83932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21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2400" dirty="0" smtClean="0"/>
              <a:t>During the month of December</a:t>
            </a:r>
          </a:p>
          <a:p>
            <a:pPr marL="0" indent="0" algn="ctr">
              <a:buNone/>
            </a:pPr>
            <a:r>
              <a:rPr lang="en-US" sz="2400" dirty="0" smtClean="0"/>
              <a:t> Wacky BBQ will donate 45% of profits </a:t>
            </a:r>
          </a:p>
          <a:p>
            <a:pPr marL="0" indent="0" algn="ctr">
              <a:buNone/>
            </a:pPr>
            <a:r>
              <a:rPr lang="en-US" sz="2400" dirty="0" smtClean="0"/>
              <a:t>to Kosair’s for Children to support diseases.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t="30182" r="4107" b="20409"/>
          <a:stretch/>
        </p:blipFill>
        <p:spPr>
          <a:xfrm>
            <a:off x="4648201" y="3733801"/>
            <a:ext cx="25145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Media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4430937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468" y="3114675"/>
            <a:ext cx="2286000" cy="3048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r>
              <a:rPr lang="en-US" dirty="0" smtClean="0"/>
              <a:t>Wacky BBQ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37" y="2438400"/>
            <a:ext cx="349386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31351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WACKY BBQ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4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Specialty</a:t>
            </a:r>
            <a:r>
              <a:rPr lang="en-US" b="1" dirty="0" smtClean="0"/>
              <a:t> </a:t>
            </a:r>
            <a:r>
              <a:rPr lang="en-US" dirty="0" smtClean="0"/>
              <a:t>Media</a:t>
            </a:r>
            <a:endParaRPr lang="en-US" dirty="0"/>
          </a:p>
        </p:txBody>
      </p:sp>
      <p:pic>
        <p:nvPicPr>
          <p:cNvPr id="4" name="Content Placeholder 3" descr="ink pen - Google Search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34247" r="46917" b="34863"/>
          <a:stretch/>
        </p:blipFill>
        <p:spPr>
          <a:xfrm>
            <a:off x="662151" y="1482175"/>
            <a:ext cx="3287315" cy="3215949"/>
          </a:xfrm>
        </p:spPr>
      </p:pic>
      <p:sp>
        <p:nvSpPr>
          <p:cNvPr id="6" name="TextBox 5"/>
          <p:cNvSpPr txBox="1"/>
          <p:nvPr/>
        </p:nvSpPr>
        <p:spPr>
          <a:xfrm rot="18642865">
            <a:off x="3733638" y="3414208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Wacky BBQ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190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Broadcast Media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001652">
            <a:off x="1813797" y="2572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Wacky BBQ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AutoShape 2" descr="Image result for tv sc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tv scre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tv scre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Image result for tv scre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tv screen - Google Search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40133" r="46819" b="38552"/>
          <a:stretch/>
        </p:blipFill>
        <p:spPr>
          <a:xfrm>
            <a:off x="3992199" y="2770228"/>
            <a:ext cx="5122898" cy="32968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57538" y="3352800"/>
            <a:ext cx="3848262" cy="36933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Wacky BBQ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7538" y="4572000"/>
            <a:ext cx="407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Visit us at : 123 BBQ lane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Contact- 501-123-4567                 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648200"/>
            <a:ext cx="874712" cy="63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24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 Promotion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66" y="1447800"/>
            <a:ext cx="473863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c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1" y="42672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5" y="5334000"/>
            <a:ext cx="2396249" cy="4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2222203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222203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PIECE OF CHICKEN AT WACKY BBQ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6441" y="4593756"/>
            <a:ext cx="2396249" cy="3693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dirty="0" smtClean="0"/>
              <a:t>BBQ REWARDS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9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2" y="1600200"/>
            <a:ext cx="80420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r="28483"/>
          <a:stretch/>
        </p:blipFill>
        <p:spPr bwMode="auto">
          <a:xfrm>
            <a:off x="5486400" y="3352800"/>
            <a:ext cx="67733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662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Wacky BBQ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0124" y="4038600"/>
            <a:ext cx="703609" cy="3751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WACKY BBQ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76400"/>
            <a:ext cx="8915399" cy="4953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1"/>
            <a:ext cx="1372914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20552"/>
            <a:ext cx="838200" cy="6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Selling </a:t>
            </a:r>
            <a:endParaRPr lang="en-US" dirty="0"/>
          </a:p>
        </p:txBody>
      </p:sp>
      <p:pic>
        <p:nvPicPr>
          <p:cNvPr id="4" name="Content Placeholder 3" descr="&lt;strong&gt;Telephone&lt;/strong&gt; clip 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2398528" cy="2899569"/>
          </a:xfrm>
        </p:spPr>
      </p:pic>
      <p:sp>
        <p:nvSpPr>
          <p:cNvPr id="6" name="TextBox 5"/>
          <p:cNvSpPr txBox="1"/>
          <p:nvPr/>
        </p:nvSpPr>
        <p:spPr>
          <a:xfrm>
            <a:off x="3581400" y="2133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Hello!! This is </a:t>
            </a:r>
            <a:r>
              <a:rPr lang="en-US" smtClean="0"/>
              <a:t>his/her name  at </a:t>
            </a:r>
            <a:r>
              <a:rPr lang="en-US" dirty="0" smtClean="0"/>
              <a:t>Wacky BBQ how may I help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8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2819400"/>
            <a:ext cx="6629400" cy="13335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Wacky BBQ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54001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At: 123 BBQ Court </a:t>
            </a:r>
          </a:p>
          <a:p>
            <a:r>
              <a:rPr lang="en-US" dirty="0" smtClean="0"/>
              <a:t>Best BBQ in town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09" y="3405119"/>
            <a:ext cx="1115291" cy="81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4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Wacky BBQ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5913748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1708" y="4983162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To: Judy Williams </a:t>
            </a:r>
          </a:p>
          <a:p>
            <a:pPr algn="ctr"/>
            <a:r>
              <a:rPr lang="en-US" dirty="0" smtClean="0"/>
              <a:t>197 Briar St</a:t>
            </a:r>
          </a:p>
          <a:p>
            <a:pPr algn="ctr"/>
            <a:r>
              <a:rPr lang="en-US" dirty="0" smtClean="0"/>
              <a:t>Louisville, KY 40229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9411" y="4038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Call at: 502-123-456</a:t>
            </a:r>
          </a:p>
          <a:p>
            <a:pPr algn="r"/>
            <a:r>
              <a:rPr lang="en-US"/>
              <a:t>Visit at: 123 BBQ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3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135</Words>
  <Application>Microsoft Office PowerPoint</Application>
  <PresentationFormat>On-screen Show (4:3)</PresentationFormat>
  <Paragraphs>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Marketing </vt:lpstr>
      <vt:lpstr>Print Media</vt:lpstr>
      <vt:lpstr>Specialty Media</vt:lpstr>
      <vt:lpstr>Sales Promotion </vt:lpstr>
      <vt:lpstr>PowerPoint Presentation</vt:lpstr>
      <vt:lpstr>PowerPoint Presentation</vt:lpstr>
      <vt:lpstr>Personal Selling </vt:lpstr>
      <vt:lpstr>PowerPoint Presentation</vt:lpstr>
      <vt:lpstr>Wacky BBQ</vt:lpstr>
      <vt:lpstr>PowerPoint Presentation</vt:lpstr>
      <vt:lpstr>Public Relations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Ross, Robert</dc:creator>
  <cp:lastModifiedBy>Morris, Marla</cp:lastModifiedBy>
  <cp:revision>22</cp:revision>
  <dcterms:created xsi:type="dcterms:W3CDTF">2017-11-27T18:29:10Z</dcterms:created>
  <dcterms:modified xsi:type="dcterms:W3CDTF">2017-12-05T16:37:07Z</dcterms:modified>
</cp:coreProperties>
</file>