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12/4/2017</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12/4/2017</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12/4/2017</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Joiner's Drywall</a:t>
            </a:r>
          </a:p>
        </p:txBody>
      </p:sp>
      <p:sp>
        <p:nvSpPr>
          <p:cNvPr id="3" name="Subtitle 2"/>
          <p:cNvSpPr>
            <a:spLocks noGrp="1"/>
          </p:cNvSpPr>
          <p:nvPr>
            <p:ph type="subTitle" idx="1"/>
          </p:nvPr>
        </p:nvSpPr>
        <p:spPr/>
        <p:txBody>
          <a:bodyPr vert="horz" lIns="91440" tIns="91440" rIns="91440" bIns="91440" rtlCol="0" anchor="t">
            <a:normAutofit/>
          </a:bodyPr>
          <a:lstStyle/>
          <a:p>
            <a:r>
              <a:rPr lang="en-US" dirty="0"/>
              <a:t>Family owned since 2007 and union promoted. </a:t>
            </a:r>
          </a:p>
        </p:txBody>
      </p:sp>
    </p:spTree>
    <p:extLst>
      <p:ext uri="{BB962C8B-B14F-4D97-AF65-F5344CB8AC3E}">
        <p14:creationId xmlns:p14="http://schemas.microsoft.com/office/powerpoint/2010/main" val="1286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promotion </a:t>
            </a:r>
            <a:endParaRPr lang="en-US" dirty="0"/>
          </a:p>
        </p:txBody>
      </p:sp>
      <p:sp>
        <p:nvSpPr>
          <p:cNvPr id="4" name="Oval 3"/>
          <p:cNvSpPr/>
          <p:nvPr/>
        </p:nvSpPr>
        <p:spPr>
          <a:xfrm>
            <a:off x="1897380" y="2423160"/>
            <a:ext cx="2743200" cy="150876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Buy 1 package get another free </a:t>
            </a:r>
            <a:endParaRPr lang="en-US" dirty="0"/>
          </a:p>
        </p:txBody>
      </p:sp>
      <p:sp>
        <p:nvSpPr>
          <p:cNvPr id="5" name="Trapezoid 4"/>
          <p:cNvSpPr/>
          <p:nvPr/>
        </p:nvSpPr>
        <p:spPr>
          <a:xfrm>
            <a:off x="4800600" y="2468880"/>
            <a:ext cx="3429000" cy="14859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 off of any package</a:t>
            </a:r>
            <a:endParaRPr lang="en-US" dirty="0"/>
          </a:p>
        </p:txBody>
      </p:sp>
      <p:sp>
        <p:nvSpPr>
          <p:cNvPr id="6" name="Explosion 2 5"/>
          <p:cNvSpPr/>
          <p:nvPr/>
        </p:nvSpPr>
        <p:spPr>
          <a:xfrm rot="3171138">
            <a:off x="8338107" y="1797362"/>
            <a:ext cx="2608243" cy="288424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Tense Labor Rush </a:t>
            </a:r>
            <a:r>
              <a:rPr lang="en-US" dirty="0" err="1" smtClean="0"/>
              <a:t>Cupon</a:t>
            </a:r>
            <a:endParaRPr lang="en-US" dirty="0"/>
          </a:p>
        </p:txBody>
      </p:sp>
    </p:spTree>
    <p:extLst>
      <p:ext uri="{BB962C8B-B14F-4D97-AF65-F5344CB8AC3E}">
        <p14:creationId xmlns:p14="http://schemas.microsoft.com/office/powerpoint/2010/main" val="3700147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a:t>
            </a:r>
            <a:r>
              <a:rPr lang="en-US" smtClean="0"/>
              <a:t>marketing pt2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8030" y="2194560"/>
            <a:ext cx="6790372" cy="443325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070" y="5116269"/>
            <a:ext cx="1393930" cy="612303"/>
          </a:xfrm>
          <a:prstGeom prst="rect">
            <a:avLst/>
          </a:prstGeom>
        </p:spPr>
      </p:pic>
      <p:pic>
        <p:nvPicPr>
          <p:cNvPr id="6" name="Picture 5"/>
          <p:cNvPicPr>
            <a:picLocks noChangeAspect="1"/>
          </p:cNvPicPr>
          <p:nvPr/>
        </p:nvPicPr>
        <p:blipFill>
          <a:blip r:embed="rId4"/>
          <a:stretch>
            <a:fillRect/>
          </a:stretch>
        </p:blipFill>
        <p:spPr>
          <a:xfrm>
            <a:off x="1" y="2045117"/>
            <a:ext cx="2858030" cy="4582695"/>
          </a:xfrm>
          <a:prstGeom prst="rect">
            <a:avLst/>
          </a:prstGeom>
        </p:spPr>
      </p:pic>
    </p:spTree>
    <p:extLst>
      <p:ext uri="{BB962C8B-B14F-4D97-AF65-F5344CB8AC3E}">
        <p14:creationId xmlns:p14="http://schemas.microsoft.com/office/powerpoint/2010/main" val="4151203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9C6D61-A9BC-4389-9132-3358678D4645}"/>
              </a:ext>
            </a:extLst>
          </p:cNvPr>
          <p:cNvSpPr>
            <a:spLocks noGrp="1"/>
          </p:cNvSpPr>
          <p:nvPr>
            <p:ph type="title"/>
          </p:nvPr>
        </p:nvSpPr>
        <p:spPr/>
        <p:txBody>
          <a:bodyPr/>
          <a:lstStyle/>
          <a:p>
            <a:r>
              <a:rPr lang="en-US" b="1"/>
              <a:t>Our quality builds your reputation!</a:t>
            </a:r>
            <a:endParaRPr lang="en-US"/>
          </a:p>
        </p:txBody>
      </p:sp>
      <p:sp>
        <p:nvSpPr>
          <p:cNvPr id="3" name="Content Placeholder 2">
            <a:extLst>
              <a:ext uri="{FF2B5EF4-FFF2-40B4-BE49-F238E27FC236}">
                <a16:creationId xmlns="" xmlns:a16="http://schemas.microsoft.com/office/drawing/2014/main" id="{6DBF1A9E-9D9A-40C1-B22A-0CB7D3655614}"/>
              </a:ext>
            </a:extLst>
          </p:cNvPr>
          <p:cNvSpPr>
            <a:spLocks noGrp="1"/>
          </p:cNvSpPr>
          <p:nvPr>
            <p:ph idx="1"/>
          </p:nvPr>
        </p:nvSpPr>
        <p:spPr/>
        <p:txBody>
          <a:bodyPr/>
          <a:lstStyle/>
          <a:p>
            <a:r>
              <a:rPr lang="en-US" sz="3200"/>
              <a:t>Here at Joiner's drywall, Our quality and customer satisfaction is the most important thing to us. If we want our walls to look smooth as butter, we will give you the same treatment that we give to ourselves.</a:t>
            </a:r>
          </a:p>
        </p:txBody>
      </p:sp>
    </p:spTree>
    <p:extLst>
      <p:ext uri="{BB962C8B-B14F-4D97-AF65-F5344CB8AC3E}">
        <p14:creationId xmlns:p14="http://schemas.microsoft.com/office/powerpoint/2010/main" val="327863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CABCAE3-64FC-4149-819F-2C1812824154}"/>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 xmlns:a16="http://schemas.microsoft.com/office/drawing/2014/main" id="{012FDCFE-9AD2-4D8A-8CBF-B3AA37EBF6DD}"/>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 xmlns:a16="http://schemas.microsoft.com/office/drawing/2014/main" id="{FBD463FC-4CA8-4FF4-85A3-AF9F4B98D210}"/>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A56012FD-74A8-4C91-B318-435CF2B71927}"/>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 xmlns:a16="http://schemas.microsoft.com/office/drawing/2014/main" id="{45C76AC0-BB6B-419E-A327-AFA29750080A}"/>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8B0E4246-09B8-46D7-A0D2-4D264863AD39}"/>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2" name="Picture 21">
            <a:extLst>
              <a:ext uri="{FF2B5EF4-FFF2-40B4-BE49-F238E27FC236}">
                <a16:creationId xmlns="" xmlns:a16="http://schemas.microsoft.com/office/drawing/2014/main" id="{F50C8D8D-B32F-4194-8321-164EC442750E}"/>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 xmlns:a16="http://schemas.microsoft.com/office/drawing/2014/main" id="{5BD24D8B-8573-4260-B700-E860AD6D2A8E}"/>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B3E0B6A3-E197-43D6-82D5-7455DAB1A746}"/>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79647" y="1847088"/>
            <a:ext cx="415875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5" descr="images.png">
            <a:extLst>
              <a:ext uri="{FF2B5EF4-FFF2-40B4-BE49-F238E27FC236}">
                <a16:creationId xmlns="" xmlns:a16="http://schemas.microsoft.com/office/drawing/2014/main" id="{7562135E-AB37-4FB0-B554-8C2C557DBAF3}"/>
              </a:ext>
            </a:extLst>
          </p:cNvPr>
          <p:cNvPicPr>
            <a:picLocks noGrp="1" noChangeAspect="1"/>
          </p:cNvPicPr>
          <p:nvPr>
            <p:ph sz="half" idx="2"/>
          </p:nvPr>
        </p:nvPicPr>
        <p:blipFill>
          <a:blip r:embed="rId3"/>
          <a:stretch>
            <a:fillRect/>
          </a:stretch>
        </p:blipFill>
        <p:spPr>
          <a:xfrm>
            <a:off x="1279869" y="805583"/>
            <a:ext cx="4660762" cy="4660762"/>
          </a:xfrm>
          <a:prstGeom prst="rect">
            <a:avLst/>
          </a:prstGeom>
        </p:spPr>
      </p:pic>
      <p:sp>
        <p:nvSpPr>
          <p:cNvPr id="2" name="Title 1">
            <a:extLst>
              <a:ext uri="{FF2B5EF4-FFF2-40B4-BE49-F238E27FC236}">
                <a16:creationId xmlns="" xmlns:a16="http://schemas.microsoft.com/office/drawing/2014/main" id="{B892E63B-A83C-4682-93B5-10F2450EF9A6}"/>
              </a:ext>
            </a:extLst>
          </p:cNvPr>
          <p:cNvSpPr>
            <a:spLocks noGrp="1"/>
          </p:cNvSpPr>
          <p:nvPr>
            <p:ph type="title"/>
          </p:nvPr>
        </p:nvSpPr>
        <p:spPr>
          <a:xfrm>
            <a:off x="6579648" y="804520"/>
            <a:ext cx="4158749" cy="1049235"/>
          </a:xfrm>
        </p:spPr>
        <p:txBody>
          <a:bodyPr vert="horz" lIns="91440" tIns="45720" rIns="91440" bIns="45720" rtlCol="0" anchor="t">
            <a:normAutofit/>
          </a:bodyPr>
          <a:lstStyle/>
          <a:p>
            <a:r>
              <a:rPr lang="en-US"/>
              <a:t>Union Protected </a:t>
            </a:r>
          </a:p>
        </p:txBody>
      </p:sp>
      <p:sp>
        <p:nvSpPr>
          <p:cNvPr id="3" name="Content Placeholder 2">
            <a:extLst>
              <a:ext uri="{FF2B5EF4-FFF2-40B4-BE49-F238E27FC236}">
                <a16:creationId xmlns="" xmlns:a16="http://schemas.microsoft.com/office/drawing/2014/main" id="{3A0679E9-ACEF-4970-ADF9-12C5B23FBEEE}"/>
              </a:ext>
            </a:extLst>
          </p:cNvPr>
          <p:cNvSpPr>
            <a:spLocks noGrp="1"/>
          </p:cNvSpPr>
          <p:nvPr>
            <p:ph sz="half" idx="1"/>
          </p:nvPr>
        </p:nvSpPr>
        <p:spPr>
          <a:xfrm>
            <a:off x="6579647" y="2015732"/>
            <a:ext cx="4158750" cy="3450613"/>
          </a:xfrm>
        </p:spPr>
        <p:txBody>
          <a:bodyPr vert="horz" lIns="91440" tIns="45720" rIns="91440" bIns="45720" rtlCol="0" anchor="t">
            <a:normAutofit/>
          </a:bodyPr>
          <a:lstStyle/>
          <a:p>
            <a:r>
              <a:rPr lang="en-US"/>
              <a:t>For us to get fairly paid and for the customers to be fairly treated, we are union protected to ensure the people working for you is fairly paid and you're getting the maximum amount of effort in your walls, flores        </a:t>
            </a:r>
          </a:p>
        </p:txBody>
      </p:sp>
    </p:spTree>
    <p:extLst>
      <p:ext uri="{BB962C8B-B14F-4D97-AF65-F5344CB8AC3E}">
        <p14:creationId xmlns:p14="http://schemas.microsoft.com/office/powerpoint/2010/main" val="107729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one of our advertisements (billboard)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1579" y="2016124"/>
            <a:ext cx="9603275" cy="4474227"/>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53800">
            <a:off x="6077175" y="3139875"/>
            <a:ext cx="4104769" cy="1144452"/>
          </a:xfrm>
          <a:prstGeom prst="rect">
            <a:avLst/>
          </a:prstGeom>
        </p:spPr>
      </p:pic>
    </p:spTree>
    <p:extLst>
      <p:ext uri="{BB962C8B-B14F-4D97-AF65-F5344CB8AC3E}">
        <p14:creationId xmlns:p14="http://schemas.microsoft.com/office/powerpoint/2010/main" val="1090866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(Newspaper ad)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6818" y="2016125"/>
            <a:ext cx="6132689" cy="34496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02042">
            <a:off x="3744721" y="2251894"/>
            <a:ext cx="1213442" cy="533021"/>
          </a:xfrm>
          <a:prstGeom prst="rect">
            <a:avLst/>
          </a:prstGeom>
        </p:spPr>
      </p:pic>
      <p:sp>
        <p:nvSpPr>
          <p:cNvPr id="7" name="Rectangle 6"/>
          <p:cNvSpPr/>
          <p:nvPr/>
        </p:nvSpPr>
        <p:spPr>
          <a:xfrm rot="21227812">
            <a:off x="3811624" y="2767019"/>
            <a:ext cx="1205250" cy="4713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21209056">
            <a:off x="3789684" y="2784491"/>
            <a:ext cx="1249130" cy="430887"/>
          </a:xfrm>
          <a:prstGeom prst="rect">
            <a:avLst/>
          </a:prstGeom>
          <a:noFill/>
        </p:spPr>
        <p:txBody>
          <a:bodyPr wrap="square" rtlCol="0">
            <a:spAutoFit/>
          </a:bodyPr>
          <a:lstStyle/>
          <a:p>
            <a:r>
              <a:rPr lang="en-US" sz="1100" dirty="0" smtClean="0"/>
              <a:t>Call for a quota </a:t>
            </a:r>
          </a:p>
          <a:p>
            <a:r>
              <a:rPr lang="en-US" sz="1100" dirty="0" smtClean="0"/>
              <a:t>(123)456-7890</a:t>
            </a:r>
            <a:endParaRPr lang="en-US" sz="1100" dirty="0"/>
          </a:p>
        </p:txBody>
      </p:sp>
      <p:sp>
        <p:nvSpPr>
          <p:cNvPr id="10" name="Oval 9"/>
          <p:cNvSpPr/>
          <p:nvPr/>
        </p:nvSpPr>
        <p:spPr>
          <a:xfrm>
            <a:off x="3431610" y="2100860"/>
            <a:ext cx="1965278" cy="122829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23363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(Online ad)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1578" y="2016125"/>
            <a:ext cx="9603275" cy="468492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997" y="3366566"/>
            <a:ext cx="2289739" cy="825950"/>
          </a:xfrm>
          <a:prstGeom prst="rect">
            <a:avLst/>
          </a:prstGeom>
        </p:spPr>
      </p:pic>
      <p:sp>
        <p:nvSpPr>
          <p:cNvPr id="6" name="TextBox 5"/>
          <p:cNvSpPr txBox="1"/>
          <p:nvPr/>
        </p:nvSpPr>
        <p:spPr>
          <a:xfrm>
            <a:off x="4055926" y="3456375"/>
            <a:ext cx="2197289" cy="646331"/>
          </a:xfrm>
          <a:prstGeom prst="rect">
            <a:avLst/>
          </a:prstGeom>
          <a:noFill/>
        </p:spPr>
        <p:txBody>
          <a:bodyPr wrap="square" rtlCol="0">
            <a:spAutoFit/>
          </a:bodyPr>
          <a:lstStyle/>
          <a:p>
            <a:r>
              <a:rPr lang="en-US" dirty="0" smtClean="0"/>
              <a:t>Call for a quota today (123)456-7890</a:t>
            </a:r>
          </a:p>
        </p:txBody>
      </p:sp>
      <p:sp>
        <p:nvSpPr>
          <p:cNvPr id="7" name="Multiply 6"/>
          <p:cNvSpPr/>
          <p:nvPr/>
        </p:nvSpPr>
        <p:spPr>
          <a:xfrm>
            <a:off x="6155497" y="3315466"/>
            <a:ext cx="195435" cy="1818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06221" y="3366566"/>
            <a:ext cx="4246994" cy="825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7623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shout out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3216" y="3797126"/>
            <a:ext cx="2907348" cy="215828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868" y="3797125"/>
            <a:ext cx="2907348" cy="21582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766" y="2075737"/>
            <a:ext cx="3762900" cy="800212"/>
          </a:xfrm>
          <a:prstGeom prst="rect">
            <a:avLst/>
          </a:prstGeom>
        </p:spPr>
      </p:pic>
      <p:sp>
        <p:nvSpPr>
          <p:cNvPr id="7" name="TextBox 6"/>
          <p:cNvSpPr txBox="1"/>
          <p:nvPr/>
        </p:nvSpPr>
        <p:spPr>
          <a:xfrm>
            <a:off x="4371766" y="2873796"/>
            <a:ext cx="3762900" cy="923330"/>
          </a:xfrm>
          <a:prstGeom prst="rect">
            <a:avLst/>
          </a:prstGeom>
          <a:solidFill>
            <a:schemeClr val="bg1"/>
          </a:solidFill>
        </p:spPr>
        <p:txBody>
          <a:bodyPr wrap="square" rtlCol="0">
            <a:spAutoFit/>
          </a:bodyPr>
          <a:lstStyle/>
          <a:p>
            <a:r>
              <a:rPr lang="en-US" dirty="0" smtClean="0"/>
              <a:t>Thanks again to “Joiner’s Drywall” for building my new house! A very reasonable price.</a:t>
            </a:r>
            <a:endParaRPr lang="en-US" dirty="0"/>
          </a:p>
        </p:txBody>
      </p:sp>
    </p:spTree>
    <p:extLst>
      <p:ext uri="{BB962C8B-B14F-4D97-AF65-F5344CB8AC3E}">
        <p14:creationId xmlns:p14="http://schemas.microsoft.com/office/powerpoint/2010/main" val="4070253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marketing </a:t>
            </a:r>
            <a:endParaRPr lang="en-US" dirty="0"/>
          </a:p>
        </p:txBody>
      </p:sp>
      <p:sp>
        <p:nvSpPr>
          <p:cNvPr id="3" name="Content Placeholder 2"/>
          <p:cNvSpPr>
            <a:spLocks noGrp="1"/>
          </p:cNvSpPr>
          <p:nvPr>
            <p:ph idx="1"/>
          </p:nvPr>
        </p:nvSpPr>
        <p:spPr/>
        <p:txBody>
          <a:bodyPr/>
          <a:lstStyle/>
          <a:p>
            <a:r>
              <a:rPr lang="en-US" dirty="0" smtClean="0"/>
              <a:t>Hello my name is ________ I am a representative of </a:t>
            </a:r>
            <a:r>
              <a:rPr lang="en-US" dirty="0"/>
              <a:t>J</a:t>
            </a:r>
            <a:r>
              <a:rPr lang="en-US" dirty="0" smtClean="0"/>
              <a:t>oiners Drywall, we are here to please you in the best way you need. Please, if you would like to. Schedule an appointment for a free consultation.</a:t>
            </a:r>
            <a:endParaRPr lang="en-US" dirty="0"/>
          </a:p>
        </p:txBody>
      </p:sp>
    </p:spTree>
    <p:extLst>
      <p:ext uri="{BB962C8B-B14F-4D97-AF65-F5344CB8AC3E}">
        <p14:creationId xmlns:p14="http://schemas.microsoft.com/office/powerpoint/2010/main" val="223713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Newspaper publicity </a:t>
            </a:r>
            <a:endParaRPr lang="en-US" dirty="0"/>
          </a:p>
        </p:txBody>
      </p:sp>
      <p:pic>
        <p:nvPicPr>
          <p:cNvPr id="4" name="Picture 3"/>
          <p:cNvPicPr>
            <a:picLocks noChangeAspect="1"/>
          </p:cNvPicPr>
          <p:nvPr/>
        </p:nvPicPr>
        <p:blipFill>
          <a:blip r:embed="rId2"/>
          <a:stretch>
            <a:fillRect/>
          </a:stretch>
        </p:blipFill>
        <p:spPr>
          <a:xfrm>
            <a:off x="3067909" y="2055635"/>
            <a:ext cx="6133108" cy="3450635"/>
          </a:xfrm>
          <a:prstGeom prst="rect">
            <a:avLst/>
          </a:prstGeom>
        </p:spPr>
      </p:pic>
      <p:sp>
        <p:nvSpPr>
          <p:cNvPr id="5" name="TextBox 4"/>
          <p:cNvSpPr txBox="1"/>
          <p:nvPr/>
        </p:nvSpPr>
        <p:spPr>
          <a:xfrm rot="20932212">
            <a:off x="5034606" y="2966900"/>
            <a:ext cx="3146961" cy="646331"/>
          </a:xfrm>
          <a:prstGeom prst="rect">
            <a:avLst/>
          </a:prstGeom>
          <a:solidFill>
            <a:schemeClr val="bg1"/>
          </a:solidFill>
        </p:spPr>
        <p:txBody>
          <a:bodyPr wrap="square" rtlCol="0">
            <a:spAutoFit/>
          </a:bodyPr>
          <a:lstStyle/>
          <a:p>
            <a:r>
              <a:rPr lang="en-US" dirty="0" smtClean="0"/>
              <a:t>Joiner dry wall promoted for great customer care!</a:t>
            </a:r>
            <a:endParaRPr lang="en-US" dirty="0"/>
          </a:p>
        </p:txBody>
      </p:sp>
      <p:pic>
        <p:nvPicPr>
          <p:cNvPr id="7" name="Picture 6"/>
          <p:cNvPicPr>
            <a:picLocks noChangeAspect="1"/>
          </p:cNvPicPr>
          <p:nvPr/>
        </p:nvPicPr>
        <p:blipFill>
          <a:blip r:embed="rId3"/>
          <a:stretch>
            <a:fillRect/>
          </a:stretch>
        </p:blipFill>
        <p:spPr>
          <a:xfrm rot="316453">
            <a:off x="5089109" y="3333607"/>
            <a:ext cx="2328213" cy="2381776"/>
          </a:xfrm>
          <a:prstGeom prst="rect">
            <a:avLst/>
          </a:prstGeom>
        </p:spPr>
      </p:pic>
    </p:spTree>
    <p:extLst>
      <p:ext uri="{BB962C8B-B14F-4D97-AF65-F5344CB8AC3E}">
        <p14:creationId xmlns:p14="http://schemas.microsoft.com/office/powerpoint/2010/main" val="322864257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E717274F6A74C803D47490B8E1840" ma:contentTypeVersion="2" ma:contentTypeDescription="Create a new document." ma:contentTypeScope="" ma:versionID="933d57774dd80d219a1cd4f3c16c2c67">
  <xsd:schema xmlns:xsd="http://www.w3.org/2001/XMLSchema" xmlns:xs="http://www.w3.org/2001/XMLSchema" xmlns:p="http://schemas.microsoft.com/office/2006/metadata/properties" xmlns:ns3="b0511ecc-d8fb-4609-bbf1-ed4ee9bba294" targetNamespace="http://schemas.microsoft.com/office/2006/metadata/properties" ma:root="true" ma:fieldsID="fcd2de4dd55ed6fd6004e6dbaf241ebc" ns3:_="">
    <xsd:import namespace="b0511ecc-d8fb-4609-bbf1-ed4ee9bba294"/>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11ecc-d8fb-4609-bbf1-ed4ee9bba2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723946-3386-4FBA-856B-2F6B35D1E2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511ecc-d8fb-4609-bbf1-ed4ee9bba2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F8A25F-DCB2-420E-8B32-06A866CA30AD}">
  <ds:schemaRefs>
    <ds:schemaRef ds:uri="b0511ecc-d8fb-4609-bbf1-ed4ee9bba294"/>
    <ds:schemaRef ds:uri="http://purl.org/dc/dcmitype/"/>
    <ds:schemaRef ds:uri="http://www.w3.org/XML/1998/namespace"/>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19C5973D-BB58-426E-AAF9-15B637CC36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TotalTime>
  <Words>231</Words>
  <Application>Microsoft Office PowerPoint</Application>
  <PresentationFormat>Widescreen</PresentationFormat>
  <Paragraphs>23</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Gill Sans MT</vt:lpstr>
      <vt:lpstr>Gallery</vt:lpstr>
      <vt:lpstr>Joiner's Drywall</vt:lpstr>
      <vt:lpstr>Our quality builds your reputation!</vt:lpstr>
      <vt:lpstr>Union Protected </vt:lpstr>
      <vt:lpstr>Example of one of our advertisements (billboard)   </vt:lpstr>
      <vt:lpstr>Continued (Newspaper ad)</vt:lpstr>
      <vt:lpstr>Continued (Online ad)</vt:lpstr>
      <vt:lpstr>Our shout out </vt:lpstr>
      <vt:lpstr>Direct marketing </vt:lpstr>
      <vt:lpstr>Newspaper publicity </vt:lpstr>
      <vt:lpstr>Sales promotion </vt:lpstr>
      <vt:lpstr>Direct marketing pt2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Joiner's Drywall</dc:title>
  <dc:creator>Joiner,Seth</dc:creator>
  <cp:lastModifiedBy>Morris, Marla</cp:lastModifiedBy>
  <cp:revision>12</cp:revision>
  <dcterms:modified xsi:type="dcterms:W3CDTF">2017-12-04T16:06:33Z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0x0101009B0E717274F6A74C803D47490B8E1840</vt:lpwstr>
  </property>
</Properties>
</file>