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45" r:id="rId3"/>
  </p:sldMasterIdLst>
  <p:notesMasterIdLst>
    <p:notesMasterId r:id="rId8"/>
  </p:notesMasterIdLst>
  <p:sldIdLst>
    <p:sldId id="261" r:id="rId4"/>
    <p:sldId id="256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2" d="100"/>
          <a:sy n="42" d="100"/>
        </p:scale>
        <p:origin x="7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5CC789-AFC2-411C-9020-7BD825F1B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557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D8B8B54-B472-4D1F-880D-2496AF162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61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31F3-5B61-46C6-9F10-61AF17F35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1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0776-028A-4F29-8AA8-2AA87D931B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5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356350"/>
            <a:ext cx="2057400" cy="365125"/>
          </a:xfrm>
        </p:spPr>
        <p:txBody>
          <a:bodyPr>
            <a:prstTxWarp prst="textPlain">
              <a:avLst/>
            </a:prstTxWarp>
          </a:bodyPr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r>
              <a:rPr lang="en-US" altLang="en-US" smtClean="0"/>
              <a:t>OE3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9279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1913-2720-4F54-9982-550999BEB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70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74450-F65B-476B-93F1-0CAEF32F8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EA5A-2827-4C41-9E58-1B21AE0BF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8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34A4-038A-416D-AE6E-0EA46B69F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594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BA7B-AFAB-4BFC-8A2E-349B8C501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268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7BBC-39DA-46D9-892E-74A9D7453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62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796C-13C3-44E0-A738-64ECC926D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17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0C69-D109-49B7-B09E-1776FFB09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555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1021-F347-4E1E-9791-A14E01883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775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D466-42BA-42E7-BCAA-C74F1A7B2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47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83C4-7617-41CF-AF0C-A817F86BB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1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0" y="3857625"/>
            <a:ext cx="9144000" cy="2362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 flipV="1">
            <a:off x="0" y="6705600"/>
            <a:ext cx="9144000" cy="1524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Rectangle 1034"/>
          <p:cNvSpPr>
            <a:spLocks noChangeArrowheads="1"/>
          </p:cNvSpPr>
          <p:nvPr/>
        </p:nvSpPr>
        <p:spPr bwMode="auto">
          <a:xfrm flipV="1">
            <a:off x="0" y="0"/>
            <a:ext cx="9144000" cy="1524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8" name="Picture 1035" descr="0530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4" b="38416"/>
          <a:stretch>
            <a:fillRect/>
          </a:stretch>
        </p:blipFill>
        <p:spPr bwMode="auto">
          <a:xfrm>
            <a:off x="0" y="228600"/>
            <a:ext cx="9144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52400" y="4191000"/>
            <a:ext cx="8839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257800"/>
            <a:ext cx="88392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DB791-AF5C-4CB0-9C9C-B91F59656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322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AB2B-EA1F-4244-8370-3659E7F49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147104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CC9B-9B0B-462B-9880-B00115B7CC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82575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ED946-D63A-410B-B525-4AE07AB43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811782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53A68-BB89-46F3-9F70-BFE497AD0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893539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8C79B-ED18-4498-8A59-D17DA2F78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785323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0B34-F4B1-4746-9D07-487E08151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49175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2C63E-D7A7-40FE-AB80-B53C94B35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030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DAFC4-F5DA-4EF8-B749-ADAD2E514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338280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99AE-B940-4F91-B243-281328AB0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311721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1E98-31F9-44C5-80ED-A94F012F9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42180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5455-319B-47C8-BD60-7D4E142CD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19342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265F-535B-4D7F-A3E4-7217877AF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15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7B53-B053-4DE9-8331-1C8C50549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11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6326-5FC0-452C-971E-032033702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41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3AE8-27F0-4200-BDE3-F30612C3D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59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B396-F000-42AF-A1C0-D4171E9E9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40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ECE5A-8761-4044-99E6-0A52C6B6C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07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 dirty="0" smtClean="0"/>
              <a:t>OE3</a:t>
            </a:r>
            <a:endParaRPr lang="en-US" altLang="en-US" dirty="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D3E3C85-1F98-4B05-BC76-E205D587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7FF231-37A3-4D1B-8795-CB37AD450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flipV="1">
            <a:off x="0" y="0"/>
            <a:ext cx="9144000" cy="11430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 flipV="1">
            <a:off x="0" y="11430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flipV="1">
            <a:off x="0" y="6629400"/>
            <a:ext cx="9144000" cy="76200"/>
          </a:xfrm>
          <a:prstGeom prst="rect">
            <a:avLst/>
          </a:prstGeom>
          <a:solidFill>
            <a:srgbClr val="8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 flipV="1">
            <a:off x="0" y="6705600"/>
            <a:ext cx="9144000" cy="1524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7056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705600"/>
            <a:ext cx="5334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705600"/>
            <a:ext cx="1752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78916E-EB8B-4C1C-A33D-B048775D18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132" name="Picture 12" descr="053019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4" b="38416"/>
          <a:stretch>
            <a:fillRect/>
          </a:stretch>
        </p:blipFill>
        <p:spPr bwMode="auto">
          <a:xfrm>
            <a:off x="7010400" y="119063"/>
            <a:ext cx="2133600" cy="871537"/>
          </a:xfrm>
          <a:prstGeom prst="rect">
            <a:avLst/>
          </a:prstGeom>
          <a:noFill/>
          <a:ln w="9525">
            <a:solidFill>
              <a:srgbClr val="3A4B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.san-jose.ca.us/images/business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25" y="10318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sz="7200" b="1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Eagle Challenge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90600" y="1254125"/>
            <a:ext cx="4489450" cy="3733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Baskerville Old Face" panose="02020602080505020303" pitchFamily="18" charset="0"/>
              </a:rPr>
              <a:t>Learning Target:</a:t>
            </a:r>
          </a:p>
          <a:p>
            <a:pPr marL="0" indent="0" eaLnBrk="1" hangingPunct="1">
              <a:buNone/>
            </a:pPr>
            <a:r>
              <a:rPr lang="en-US" altLang="en-US" b="1" i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Describe</a:t>
            </a:r>
            <a:r>
              <a:rPr lang="en-US" altLang="en-US" i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 market segmentation methods used to identify target market</a:t>
            </a:r>
            <a:endParaRPr lang="en-US" altLang="en-US" i="1" dirty="0" smtClean="0">
              <a:solidFill>
                <a:srgbClr val="7030A0"/>
              </a:solidFill>
              <a:latin typeface="Baskerville Old Face" panose="02020602080505020303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How to protect intellectual property</a:t>
            </a:r>
            <a:r>
              <a:rPr lang="en-US" altLang="en-US" i="1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 smtClean="0">
              <a:latin typeface="Baskerville Old Face" panose="02020602080505020303" pitchFamily="18" charset="0"/>
            </a:endParaRPr>
          </a:p>
        </p:txBody>
      </p:sp>
      <p:pic>
        <p:nvPicPr>
          <p:cNvPr id="337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4098925"/>
            <a:ext cx="18129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4003675"/>
            <a:ext cx="23812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166688"/>
            <a:ext cx="30956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05048" y="6096000"/>
            <a:ext cx="2743200" cy="60195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Standard OE3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54013"/>
            <a:ext cx="7772400" cy="1905000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/>
              <a:t>Marketing</a:t>
            </a:r>
            <a:r>
              <a:rPr lang="en-US" altLang="en-US" dirty="0" smtClean="0"/>
              <a:t> Mix – 4Ps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3200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roduct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200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romotion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200" dirty="0" smtClean="0">
                <a:solidFill>
                  <a:srgbClr val="FF0000"/>
                </a:solidFill>
              </a:rPr>
              <a:t>P</a:t>
            </a:r>
            <a:r>
              <a:rPr lang="en-US" altLang="en-US" dirty="0" smtClean="0"/>
              <a:t>rice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3200" dirty="0" smtClean="0">
                <a:solidFill>
                  <a:srgbClr val="FF0000"/>
                </a:solidFill>
              </a:rPr>
              <a:t>P</a:t>
            </a:r>
            <a:r>
              <a:rPr lang="en-US" altLang="en-US" sz="3200" dirty="0" smtClean="0"/>
              <a:t>lace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205068"/>
            <a:ext cx="5958892" cy="2428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9544"/>
            <a:ext cx="2743200" cy="60195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Standard OE3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Basic Principles – The free enterprise system is based on: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Freedom of Ownership</a:t>
            </a:r>
            <a:r>
              <a:rPr lang="en-US" altLang="en-US" smtClean="0"/>
              <a:t> – We can own just about anything.  The system encourages individuals to own businesses.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4101" name="Picture 5" descr="021791-mortgage-for-s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26638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busines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4384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60540" y="6386244"/>
            <a:ext cx="2133600" cy="2603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Standard OE3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Intellectual Property Rights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Are protected in a free enterprise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Patents</a:t>
            </a:r>
            <a:r>
              <a:rPr lang="en-US" altLang="en-US" smtClean="0"/>
              <a:t> – If you patent an invention, you alone own the rights to that item or idea.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Trademark</a:t>
            </a:r>
            <a:r>
              <a:rPr lang="en-US" altLang="en-US" smtClean="0"/>
              <a:t> – A word, name, symbol, sound, or color that identifies a good or service and that cannot be used by anyone but the owner.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Copyright</a:t>
            </a:r>
            <a:r>
              <a:rPr lang="en-US" altLang="en-US" smtClean="0"/>
              <a:t> – Involves anything that is authored by an individual, such as writings, music, and artwork.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6660540" y="6386244"/>
            <a:ext cx="2133600" cy="2603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Standard OE3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PP_BFINA_TXT_Financial14">
  <a:themeElements>
    <a:clrScheme name="PPP_BFINA_TXT_Financial1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BFINA_TXT_Financial1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PP_BFINA_TXT_Financial1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BFINA_TXT_Financial1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BFINA_TXT_Financial1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BFINA_TXT_Financial1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BFINA_TXT_Financial1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BFINA_TXT_Financial1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BFINA_TXT_Financial1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187</TotalTime>
  <Words>145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Baskerville Old Face</vt:lpstr>
      <vt:lpstr>Bernard MT Condensed</vt:lpstr>
      <vt:lpstr>Calibri</vt:lpstr>
      <vt:lpstr>Calibri Light</vt:lpstr>
      <vt:lpstr>Times New Roman</vt:lpstr>
      <vt:lpstr>Wingdings</vt:lpstr>
      <vt:lpstr>Capsules</vt:lpstr>
      <vt:lpstr>Office Theme</vt:lpstr>
      <vt:lpstr>PPP_BFINA_TXT_Financial14</vt:lpstr>
      <vt:lpstr>Eagle Challenge</vt:lpstr>
      <vt:lpstr>Marketing Mix – 4Ps  </vt:lpstr>
      <vt:lpstr>Basic Principles – The free enterprise system is based on:</vt:lpstr>
      <vt:lpstr>Intellectual Property Rights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– 4Ps</dc:title>
  <dc:creator>Mike Giambattista</dc:creator>
  <cp:lastModifiedBy>Morris, Marla</cp:lastModifiedBy>
  <cp:revision>17</cp:revision>
  <dcterms:created xsi:type="dcterms:W3CDTF">2003-01-09T07:50:22Z</dcterms:created>
  <dcterms:modified xsi:type="dcterms:W3CDTF">2020-01-21T15:47:22Z</dcterms:modified>
</cp:coreProperties>
</file>