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8" r:id="rId4"/>
    <p:sldId id="261" r:id="rId5"/>
    <p:sldId id="262" r:id="rId6"/>
    <p:sldId id="263" r:id="rId7"/>
    <p:sldId id="269" r:id="rId8"/>
    <p:sldId id="258" r:id="rId9"/>
    <p:sldId id="259" r:id="rId10"/>
    <p:sldId id="270" r:id="rId11"/>
    <p:sldId id="275" r:id="rId12"/>
    <p:sldId id="273" r:id="rId13"/>
    <p:sldId id="276" r:id="rId14"/>
    <p:sldId id="267"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1F4D26B-13D9-44FA-812F-AC99332D8113}"/>
    <pc:docChg chg="modSld">
      <pc:chgData name="" userId="" providerId="" clId="Web-{91F4D26B-13D9-44FA-812F-AC99332D8113}" dt="2017-12-01T14:42:37.268" v="241"/>
      <pc:docMkLst>
        <pc:docMk/>
      </pc:docMkLst>
      <pc:sldChg chg="modSp">
        <pc:chgData name="" userId="" providerId="" clId="Web-{91F4D26B-13D9-44FA-812F-AC99332D8113}" dt="2017-12-01T14:42:35.659" v="239"/>
        <pc:sldMkLst>
          <pc:docMk/>
          <pc:sldMk cId="901086064" sldId="259"/>
        </pc:sldMkLst>
        <pc:spChg chg="mod">
          <ac:chgData name="" userId="" providerId="" clId="Web-{91F4D26B-13D9-44FA-812F-AC99332D8113}" dt="2017-12-01T14:42:35.659" v="239"/>
          <ac:spMkLst>
            <pc:docMk/>
            <pc:sldMk cId="901086064" sldId="259"/>
            <ac:spMk id="6" creationId="{904A3DD2-DB70-4267-AC65-97B5E325969F}"/>
          </ac:spMkLst>
        </pc:spChg>
      </pc:sldChg>
    </pc:docChg>
  </pc:docChgLst>
  <pc:docChgLst>
    <pc:chgData clId="Web-{7B2EF108-5760-4DBE-BA75-2868195497E6}"/>
    <pc:docChg chg="modSld">
      <pc:chgData name="" userId="" providerId="" clId="Web-{7B2EF108-5760-4DBE-BA75-2868195497E6}" dt="2017-11-30T15:21:18.038" v="204"/>
      <pc:docMkLst>
        <pc:docMk/>
      </pc:docMkLst>
      <pc:sldChg chg="addSp delSp modSp mod setBg">
        <pc:chgData name="" userId="" providerId="" clId="Web-{7B2EF108-5760-4DBE-BA75-2868195497E6}" dt="2017-11-30T15:07:11.901" v="140"/>
        <pc:sldMkLst>
          <pc:docMk/>
          <pc:sldMk cId="1174021413" sldId="262"/>
        </pc:sldMkLst>
        <pc:spChg chg="mod ord">
          <ac:chgData name="" userId="" providerId="" clId="Web-{7B2EF108-5760-4DBE-BA75-2868195497E6}" dt="2017-11-30T14:44:35.358" v="15"/>
          <ac:spMkLst>
            <pc:docMk/>
            <pc:sldMk cId="1174021413" sldId="262"/>
            <ac:spMk id="2" creationId="{292F9467-F4C2-41DE-95F9-C3040420E2B8}"/>
          </ac:spMkLst>
        </pc:spChg>
        <pc:spChg chg="del">
          <ac:chgData name="" userId="" providerId="" clId="Web-{7B2EF108-5760-4DBE-BA75-2868195497E6}" dt="2017-11-30T14:44:03.202" v="13"/>
          <ac:spMkLst>
            <pc:docMk/>
            <pc:sldMk cId="1174021413" sldId="262"/>
            <ac:spMk id="3" creationId="{50252424-69BA-4A62-A622-0BF0313700E1}"/>
          </ac:spMkLst>
        </pc:spChg>
        <pc:spChg chg="add mod">
          <ac:chgData name="" userId="" providerId="" clId="Web-{7B2EF108-5760-4DBE-BA75-2868195497E6}" dt="2017-11-30T15:07:11.901" v="140"/>
          <ac:spMkLst>
            <pc:docMk/>
            <pc:sldMk cId="1174021413" sldId="262"/>
            <ac:spMk id="6" creationId="{5C6FAF1E-8F63-46A3-B3AB-C7D4F80F8F48}"/>
          </ac:spMkLst>
        </pc:spChg>
        <pc:spChg chg="add">
          <ac:chgData name="" userId="" providerId="" clId="Web-{7B2EF108-5760-4DBE-BA75-2868195497E6}" dt="2017-11-30T14:44:12.235" v="14"/>
          <ac:spMkLst>
            <pc:docMk/>
            <pc:sldMk cId="1174021413" sldId="262"/>
            <ac:spMk id="9" creationId="{AB45A142-4255-493C-8284-5D566C121B10}"/>
          </ac:spMkLst>
        </pc:spChg>
        <pc:picChg chg="add mod ord">
          <ac:chgData name="" userId="" providerId="" clId="Web-{7B2EF108-5760-4DBE-BA75-2868195497E6}" dt="2017-11-30T14:44:12.235" v="14"/>
          <ac:picMkLst>
            <pc:docMk/>
            <pc:sldMk cId="1174021413" sldId="262"/>
            <ac:picMk id="4" creationId="{E5EA0F60-56D9-4BF9-9BFA-4AA9CE7BBEB7}"/>
          </ac:picMkLst>
        </pc:picChg>
        <pc:cxnChg chg="add">
          <ac:chgData name="" userId="" providerId="" clId="Web-{7B2EF108-5760-4DBE-BA75-2868195497E6}" dt="2017-11-30T14:44:12.235" v="14"/>
          <ac:cxnSpMkLst>
            <pc:docMk/>
            <pc:sldMk cId="1174021413" sldId="262"/>
            <ac:cxnSpMk id="11" creationId="{38FB9660-F42F-4313-BBC4-47C007FE484C}"/>
          </ac:cxnSpMkLst>
        </pc:cxnChg>
      </pc:sldChg>
      <pc:sldChg chg="addSp delSp modSp mod setBg">
        <pc:chgData name="" userId="" providerId="" clId="Web-{7B2EF108-5760-4DBE-BA75-2868195497E6}" dt="2017-11-30T15:20:36.114" v="202"/>
        <pc:sldMkLst>
          <pc:docMk/>
          <pc:sldMk cId="570764636" sldId="263"/>
        </pc:sldMkLst>
        <pc:spChg chg="mod ord">
          <ac:chgData name="" userId="" providerId="" clId="Web-{7B2EF108-5760-4DBE-BA75-2868195497E6}" dt="2017-11-30T15:16:57.915" v="152"/>
          <ac:spMkLst>
            <pc:docMk/>
            <pc:sldMk cId="570764636" sldId="263"/>
            <ac:spMk id="2" creationId="{C6297BB9-3C2F-474C-A79D-08B9B7E6D144}"/>
          </ac:spMkLst>
        </pc:spChg>
        <pc:spChg chg="del">
          <ac:chgData name="" userId="" providerId="" clId="Web-{7B2EF108-5760-4DBE-BA75-2868195497E6}" dt="2017-11-30T15:16:16.897" v="147"/>
          <ac:spMkLst>
            <pc:docMk/>
            <pc:sldMk cId="570764636" sldId="263"/>
            <ac:spMk id="3" creationId="{20825B04-F8B9-42B9-BF87-E7C649336FE3}"/>
          </ac:spMkLst>
        </pc:spChg>
        <pc:spChg chg="add del">
          <ac:chgData name="" userId="" providerId="" clId="Web-{7B2EF108-5760-4DBE-BA75-2868195497E6}" dt="2017-11-30T15:16:57.868" v="151"/>
          <ac:spMkLst>
            <pc:docMk/>
            <pc:sldMk cId="570764636" sldId="263"/>
            <ac:spMk id="6" creationId="{5FE860FF-6214-458C-B8B6-840D3D4BD8AE}"/>
          </ac:spMkLst>
        </pc:spChg>
        <pc:spChg chg="add mod">
          <ac:chgData name="" userId="" providerId="" clId="Web-{7B2EF108-5760-4DBE-BA75-2868195497E6}" dt="2017-11-30T15:20:36.114" v="202"/>
          <ac:spMkLst>
            <pc:docMk/>
            <pc:sldMk cId="570764636" sldId="263"/>
            <ac:spMk id="8" creationId="{00000000-0000-0000-0000-000000000000}"/>
          </ac:spMkLst>
        </pc:spChg>
        <pc:spChg chg="add del">
          <ac:chgData name="" userId="" providerId="" clId="Web-{7B2EF108-5760-4DBE-BA75-2868195497E6}" dt="2017-11-30T15:16:48.899" v="149"/>
          <ac:spMkLst>
            <pc:docMk/>
            <pc:sldMk cId="570764636" sldId="263"/>
            <ac:spMk id="9" creationId="{047C8CCB-F95D-4249-92DD-651249D3535A}"/>
          </ac:spMkLst>
        </pc:spChg>
        <pc:picChg chg="add">
          <ac:chgData name="" userId="" providerId="" clId="Web-{7B2EF108-5760-4DBE-BA75-2868195497E6}" dt="2017-11-30T15:16:57.915" v="152"/>
          <ac:picMkLst>
            <pc:docMk/>
            <pc:sldMk cId="570764636" sldId="263"/>
            <ac:picMk id="7" creationId="{C3737B77-AE9C-4DCA-AD2C-F78A001D8915}"/>
          </ac:picMkLst>
        </pc:picChg>
        <pc:picChg chg="add del mod ord">
          <ac:chgData name="" userId="" providerId="" clId="Web-{7B2EF108-5760-4DBE-BA75-2868195497E6}" dt="2017-11-30T15:16:57.915" v="152"/>
          <ac:picMkLst>
            <pc:docMk/>
            <pc:sldMk cId="570764636" sldId="263"/>
            <ac:picMk id="9" creationId="{C3737B77-AE9C-4DCA-AD2C-F78A001D8915}"/>
          </ac:picMkLst>
        </pc:picChg>
        <pc:cxnChg chg="add del">
          <ac:chgData name="" userId="" providerId="" clId="Web-{7B2EF108-5760-4DBE-BA75-2868195497E6}" dt="2017-11-30T15:16:57.868" v="151"/>
          <ac:cxnSpMkLst>
            <pc:docMk/>
            <pc:sldMk cId="570764636" sldId="263"/>
            <ac:cxnSpMk id="11" creationId="{6079A69E-2DBC-4FA4-8495-9B37C56A910E}"/>
          </ac:cxnSpMkLst>
        </pc:cxnChg>
        <pc:cxnChg chg="add del">
          <ac:chgData name="" userId="" providerId="" clId="Web-{7B2EF108-5760-4DBE-BA75-2868195497E6}" dt="2017-11-30T15:16:57.868" v="151"/>
          <ac:cxnSpMkLst>
            <pc:docMk/>
            <pc:sldMk cId="570764636" sldId="263"/>
            <ac:cxnSpMk id="13" creationId="{0F80B1E9-A8C1-4802-BFFD-7FC81CD2112C}"/>
          </ac:cxnSpMkLst>
        </pc:cxnChg>
      </pc:sldChg>
    </pc:docChg>
  </pc:docChgLst>
  <pc:docChgLst>
    <pc:chgData clId="Web-{8AB845E9-447D-4888-BA34-62F97A56B3C6}"/>
    <pc:docChg chg="delSld modSld">
      <pc:chgData name="" userId="" providerId="" clId="Web-{8AB845E9-447D-4888-BA34-62F97A56B3C6}" dt="2017-12-04T12:46:36.137" v="186"/>
      <pc:docMkLst>
        <pc:docMk/>
      </pc:docMkLst>
      <pc:sldChg chg="modSp">
        <pc:chgData name="" userId="" providerId="" clId="Web-{8AB845E9-447D-4888-BA34-62F97A56B3C6}" dt="2017-12-04T12:36:42.448" v="62"/>
        <pc:sldMkLst>
          <pc:docMk/>
          <pc:sldMk cId="570764636" sldId="263"/>
        </pc:sldMkLst>
        <pc:spChg chg="mod">
          <ac:chgData name="" userId="" providerId="" clId="Web-{8AB845E9-447D-4888-BA34-62F97A56B3C6}" dt="2017-12-04T12:36:42.448" v="62"/>
          <ac:spMkLst>
            <pc:docMk/>
            <pc:sldMk cId="570764636" sldId="263"/>
            <ac:spMk id="8" creationId="{00000000-0000-0000-0000-000000000000}"/>
          </ac:spMkLst>
        </pc:spChg>
      </pc:sldChg>
      <pc:sldChg chg="addSp delSp modSp mod setBg">
        <pc:chgData name="" userId="" providerId="" clId="Web-{8AB845E9-447D-4888-BA34-62F97A56B3C6}" dt="2017-12-04T12:43:13.602" v="118"/>
        <pc:sldMkLst>
          <pc:docMk/>
          <pc:sldMk cId="2536610819" sldId="270"/>
        </pc:sldMkLst>
        <pc:spChg chg="mod ord">
          <ac:chgData name="" userId="" providerId="" clId="Web-{8AB845E9-447D-4888-BA34-62F97A56B3C6}" dt="2017-12-04T12:41:38.126" v="67"/>
          <ac:spMkLst>
            <pc:docMk/>
            <pc:sldMk cId="2536610819" sldId="270"/>
            <ac:spMk id="2" creationId="{BB9EDD23-68B0-4A74-8EC9-0929B2BF6EF5}"/>
          </ac:spMkLst>
        </pc:spChg>
        <pc:spChg chg="del">
          <ac:chgData name="" userId="" providerId="" clId="Web-{8AB845E9-447D-4888-BA34-62F97A56B3C6}" dt="2017-12-04T12:37:20.699" v="64"/>
          <ac:spMkLst>
            <pc:docMk/>
            <pc:sldMk cId="2536610819" sldId="270"/>
            <ac:spMk id="3" creationId="{ABFC963C-9276-46B1-80C9-F0D7705B08D8}"/>
          </ac:spMkLst>
        </pc:spChg>
        <pc:spChg chg="add mod">
          <ac:chgData name="" userId="" providerId="" clId="Web-{8AB845E9-447D-4888-BA34-62F97A56B3C6}" dt="2017-12-04T12:43:13.602" v="118"/>
          <ac:spMkLst>
            <pc:docMk/>
            <pc:sldMk cId="2536610819" sldId="270"/>
            <ac:spMk id="6" creationId="{00000000-0000-0000-0000-000000000000}"/>
          </ac:spMkLst>
        </pc:spChg>
        <pc:spChg chg="add del">
          <ac:chgData name="" userId="" providerId="" clId="Web-{8AB845E9-447D-4888-BA34-62F97A56B3C6}" dt="2017-12-04T12:41:38.048" v="66"/>
          <ac:spMkLst>
            <pc:docMk/>
            <pc:sldMk cId="2536610819" sldId="270"/>
            <ac:spMk id="9" creationId="{AB45A142-4255-493C-8284-5D566C121B10}"/>
          </ac:spMkLst>
        </pc:spChg>
        <pc:picChg chg="add">
          <ac:chgData name="" userId="" providerId="" clId="Web-{8AB845E9-447D-4888-BA34-62F97A56B3C6}" dt="2017-12-04T12:41:38.126" v="67"/>
          <ac:picMkLst>
            <pc:docMk/>
            <pc:sldMk cId="2536610819" sldId="270"/>
            <ac:picMk id="7" creationId="{99B3D657-DE02-4BE1-8FDD-D56F5996FD4F}"/>
          </ac:picMkLst>
        </pc:picChg>
        <pc:picChg chg="add del mod ord">
          <ac:chgData name="" userId="" providerId="" clId="Web-{8AB845E9-447D-4888-BA34-62F97A56B3C6}" dt="2017-12-04T12:41:38.126" v="67"/>
          <ac:picMkLst>
            <pc:docMk/>
            <pc:sldMk cId="2536610819" sldId="270"/>
            <ac:picMk id="8" creationId="{99B3D657-DE02-4BE1-8FDD-D56F5996FD4F}"/>
          </ac:picMkLst>
        </pc:picChg>
        <pc:cxnChg chg="add del">
          <ac:chgData name="" userId="" providerId="" clId="Web-{8AB845E9-447D-4888-BA34-62F97A56B3C6}" dt="2017-12-04T12:41:38.048" v="66"/>
          <ac:cxnSpMkLst>
            <pc:docMk/>
            <pc:sldMk cId="2536610819" sldId="270"/>
            <ac:cxnSpMk id="11" creationId="{38FB9660-F42F-4313-BBC4-47C007FE484C}"/>
          </ac:cxnSpMkLst>
        </pc:cxnChg>
      </pc:sldChg>
      <pc:sldChg chg="del">
        <pc:chgData name="" userId="" providerId="" clId="Web-{8AB845E9-447D-4888-BA34-62F97A56B3C6}" dt="2017-12-04T12:34:51.837" v="0"/>
        <pc:sldMkLst>
          <pc:docMk/>
          <pc:sldMk cId="961689201" sldId="271"/>
        </pc:sldMkLst>
      </pc:sldChg>
      <pc:sldChg chg="del">
        <pc:chgData name="" userId="" providerId="" clId="Web-{8AB845E9-447D-4888-BA34-62F97A56B3C6}" dt="2017-12-04T12:46:36.137" v="186"/>
        <pc:sldMkLst>
          <pc:docMk/>
          <pc:sldMk cId="4038528780" sldId="272"/>
        </pc:sldMkLst>
      </pc:sldChg>
      <pc:sldChg chg="addSp delSp modSp mod setBg">
        <pc:chgData name="" userId="" providerId="" clId="Web-{8AB845E9-447D-4888-BA34-62F97A56B3C6}" dt="2017-12-04T12:46:19.480" v="184"/>
        <pc:sldMkLst>
          <pc:docMk/>
          <pc:sldMk cId="2548685426" sldId="275"/>
        </pc:sldMkLst>
        <pc:spChg chg="mod ord">
          <ac:chgData name="" userId="" providerId="" clId="Web-{8AB845E9-447D-4888-BA34-62F97A56B3C6}" dt="2017-12-04T12:43:57.290" v="123"/>
          <ac:spMkLst>
            <pc:docMk/>
            <pc:sldMk cId="2548685426" sldId="275"/>
            <ac:spMk id="2" creationId="{1802BC01-5289-4787-80FF-62A2A70242F1}"/>
          </ac:spMkLst>
        </pc:spChg>
        <pc:spChg chg="del">
          <ac:chgData name="" userId="" providerId="" clId="Web-{8AB845E9-447D-4888-BA34-62F97A56B3C6}" dt="2017-12-04T12:43:49.431" v="120"/>
          <ac:spMkLst>
            <pc:docMk/>
            <pc:sldMk cId="2548685426" sldId="275"/>
            <ac:spMk id="3" creationId="{52AE69B0-A107-440F-BECA-67B5D28BB29B}"/>
          </ac:spMkLst>
        </pc:spChg>
        <pc:spChg chg="add mod">
          <ac:chgData name="" userId="" providerId="" clId="Web-{8AB845E9-447D-4888-BA34-62F97A56B3C6}" dt="2017-12-04T12:46:19.480" v="184"/>
          <ac:spMkLst>
            <pc:docMk/>
            <pc:sldMk cId="2548685426" sldId="275"/>
            <ac:spMk id="9" creationId="{00000000-0000-0000-0000-000000000000}"/>
          </ac:spMkLst>
        </pc:spChg>
        <pc:picChg chg="add del mod ord">
          <ac:chgData name="" userId="" providerId="" clId="Web-{8AB845E9-447D-4888-BA34-62F97A56B3C6}" dt="2017-12-04T12:43:57.290" v="123"/>
          <ac:picMkLst>
            <pc:docMk/>
            <pc:sldMk cId="2548685426" sldId="275"/>
            <ac:picMk id="6" creationId="{8A7072B6-50B1-443E-88C1-E5B93CD4EE34}"/>
          </ac:picMkLst>
        </pc:picChg>
        <pc:picChg chg="add">
          <ac:chgData name="" userId="" providerId="" clId="Web-{8AB845E9-447D-4888-BA34-62F97A56B3C6}" dt="2017-12-04T12:43:57.290" v="123"/>
          <ac:picMkLst>
            <pc:docMk/>
            <pc:sldMk cId="2548685426" sldId="275"/>
            <ac:picMk id="7" creationId="{8A7072B6-50B1-443E-88C1-E5B93CD4EE34}"/>
          </ac:picMkLst>
        </pc:picChg>
      </pc:sldChg>
    </pc:docChg>
  </pc:docChgLst>
  <pc:docChgLst>
    <pc:chgData clId="Web-{43CA1924-2BCF-4D09-872C-8101D0425321}"/>
    <pc:docChg chg="addSld delSld modSld sldOrd modSection">
      <pc:chgData name="" userId="" providerId="" clId="Web-{43CA1924-2BCF-4D09-872C-8101D0425321}" dt="2017-12-04T00:26:16.397" v="271"/>
      <pc:docMkLst>
        <pc:docMk/>
      </pc:docMkLst>
      <pc:sldChg chg="ord">
        <pc:chgData name="" userId="" providerId="" clId="Web-{43CA1924-2BCF-4D09-872C-8101D0425321}" dt="2017-12-04T00:25:18.708" v="257"/>
        <pc:sldMkLst>
          <pc:docMk/>
          <pc:sldMk cId="661560559" sldId="261"/>
        </pc:sldMkLst>
      </pc:sldChg>
      <pc:sldChg chg="ord">
        <pc:chgData name="" userId="" providerId="" clId="Web-{43CA1924-2BCF-4D09-872C-8101D0425321}" dt="2017-12-04T00:25:23.271" v="258"/>
        <pc:sldMkLst>
          <pc:docMk/>
          <pc:sldMk cId="1174021413" sldId="262"/>
        </pc:sldMkLst>
      </pc:sldChg>
      <pc:sldChg chg="ord">
        <pc:chgData name="" userId="" providerId="" clId="Web-{43CA1924-2BCF-4D09-872C-8101D0425321}" dt="2017-12-04T00:25:43.584" v="259"/>
        <pc:sldMkLst>
          <pc:docMk/>
          <pc:sldMk cId="570764636" sldId="263"/>
        </pc:sldMkLst>
      </pc:sldChg>
      <pc:sldChg chg="del">
        <pc:chgData name="" userId="" providerId="" clId="Web-{43CA1924-2BCF-4D09-872C-8101D0425321}" dt="2017-12-04T00:25:10.427" v="256"/>
        <pc:sldMkLst>
          <pc:docMk/>
          <pc:sldMk cId="2782038321" sldId="264"/>
        </pc:sldMkLst>
      </pc:sldChg>
      <pc:sldChg chg="del">
        <pc:chgData name="" userId="" providerId="" clId="Web-{43CA1924-2BCF-4D09-872C-8101D0425321}" dt="2017-12-04T00:25:08.068" v="255"/>
        <pc:sldMkLst>
          <pc:docMk/>
          <pc:sldMk cId="135327020" sldId="265"/>
        </pc:sldMkLst>
      </pc:sldChg>
      <pc:sldChg chg="del">
        <pc:chgData name="" userId="" providerId="" clId="Web-{43CA1924-2BCF-4D09-872C-8101D0425321}" dt="2017-12-04T00:25:06.286" v="254"/>
        <pc:sldMkLst>
          <pc:docMk/>
          <pc:sldMk cId="3444352637" sldId="266"/>
        </pc:sldMkLst>
      </pc:sldChg>
      <pc:sldChg chg="addSp delSp modSp new mod setBg">
        <pc:chgData name="" userId="" providerId="" clId="Web-{43CA1924-2BCF-4D09-872C-8101D0425321}" dt="2017-12-04T00:24:31.505" v="251"/>
        <pc:sldMkLst>
          <pc:docMk/>
          <pc:sldMk cId="1951907412" sldId="267"/>
        </pc:sldMkLst>
        <pc:spChg chg="add del mod">
          <ac:chgData name="" userId="" providerId="" clId="Web-{43CA1924-2BCF-4D09-872C-8101D0425321}" dt="2017-12-04T00:20:26.155" v="15"/>
          <ac:spMkLst>
            <pc:docMk/>
            <pc:sldMk cId="1951907412" sldId="267"/>
            <ac:spMk id="2" creationId="{7823960D-C543-4AAB-BCE8-DAFCA37B77B7}"/>
          </ac:spMkLst>
        </pc:spChg>
        <pc:spChg chg="del">
          <ac:chgData name="" userId="" providerId="" clId="Web-{43CA1924-2BCF-4D09-872C-8101D0425321}" dt="2017-12-04T00:19:55.232" v="1"/>
          <ac:spMkLst>
            <pc:docMk/>
            <pc:sldMk cId="1951907412" sldId="267"/>
            <ac:spMk id="3" creationId="{537782E1-B1A6-44BA-9269-723D3C30D1ED}"/>
          </ac:spMkLst>
        </pc:spChg>
        <pc:spChg chg="add mod">
          <ac:chgData name="" userId="" providerId="" clId="Web-{43CA1924-2BCF-4D09-872C-8101D0425321}" dt="2017-12-04T00:24:31.505" v="251"/>
          <ac:spMkLst>
            <pc:docMk/>
            <pc:sldMk cId="1951907412" sldId="267"/>
            <ac:spMk id="8" creationId="{00000000-0000-0000-0000-000000000000}"/>
          </ac:spMkLst>
        </pc:spChg>
        <pc:spChg chg="add del">
          <ac:chgData name="" userId="" providerId="" clId="Web-{43CA1924-2BCF-4D09-872C-8101D0425321}" dt="2017-12-04T00:20:11.529" v="7"/>
          <ac:spMkLst>
            <pc:docMk/>
            <pc:sldMk cId="1951907412" sldId="267"/>
            <ac:spMk id="9" creationId="{00000000-0000-0000-0000-000000000000}"/>
          </ac:spMkLst>
        </pc:spChg>
        <pc:picChg chg="add">
          <ac:chgData name="" userId="" providerId="" clId="Web-{43CA1924-2BCF-4D09-872C-8101D0425321}" dt="2017-12-04T00:20:11.592" v="8"/>
          <ac:picMkLst>
            <pc:docMk/>
            <pc:sldMk cId="1951907412" sldId="267"/>
            <ac:picMk id="6" creationId="{B0E41C1E-212B-4B0C-B7AE-B882DC606234}"/>
          </ac:picMkLst>
        </pc:picChg>
        <pc:picChg chg="add del">
          <ac:chgData name="" userId="" providerId="" clId="Web-{43CA1924-2BCF-4D09-872C-8101D0425321}" dt="2017-12-04T00:20:11.529" v="7"/>
          <ac:picMkLst>
            <pc:docMk/>
            <pc:sldMk cId="1951907412" sldId="267"/>
            <ac:picMk id="7" creationId="{B0E41C1E-212B-4B0C-B7AE-B882DC606234}"/>
          </ac:picMkLst>
        </pc:picChg>
        <pc:picChg chg="add del mod ord">
          <ac:chgData name="" userId="" providerId="" clId="Web-{43CA1924-2BCF-4D09-872C-8101D0425321}" dt="2017-12-04T00:20:11.592" v="8"/>
          <ac:picMkLst>
            <pc:docMk/>
            <pc:sldMk cId="1951907412" sldId="267"/>
            <ac:picMk id="9" creationId="{B0E41C1E-212B-4B0C-B7AE-B882DC606234}"/>
          </ac:picMkLst>
        </pc:picChg>
      </pc:sldChg>
      <pc:sldChg chg="modSp new">
        <pc:chgData name="" userId="" providerId="" clId="Web-{43CA1924-2BCF-4D09-872C-8101D0425321}" dt="2017-12-04T00:26:00.647" v="269"/>
        <pc:sldMkLst>
          <pc:docMk/>
          <pc:sldMk cId="688221809" sldId="268"/>
        </pc:sldMkLst>
        <pc:spChg chg="mod">
          <ac:chgData name="" userId="" providerId="" clId="Web-{43CA1924-2BCF-4D09-872C-8101D0425321}" dt="2017-12-04T00:26:00.647" v="269"/>
          <ac:spMkLst>
            <pc:docMk/>
            <pc:sldMk cId="688221809" sldId="268"/>
            <ac:spMk id="2" creationId="{0F4B2D10-01FE-4ED2-9881-3F0FC3A5FBF3}"/>
          </ac:spMkLst>
        </pc:spChg>
      </pc:sldChg>
    </pc:docChg>
  </pc:docChgLst>
  <pc:docChgLst>
    <pc:chgData clId="Web-{943A05AF-26A6-4F9F-B53E-753793131512}"/>
    <pc:docChg chg="addSld delSld modSld sldOrd modSection">
      <pc:chgData name="" userId="" providerId="" clId="Web-{943A05AF-26A6-4F9F-B53E-753793131512}" dt="2017-12-04T00:57:01.709" v="580"/>
      <pc:docMkLst>
        <pc:docMk/>
      </pc:docMkLst>
      <pc:sldChg chg="modSp">
        <pc:chgData name="" userId="" providerId="" clId="Web-{943A05AF-26A6-4F9F-B53E-753793131512}" dt="2017-12-04T00:32:37.834" v="220"/>
        <pc:sldMkLst>
          <pc:docMk/>
          <pc:sldMk cId="1174021413" sldId="262"/>
        </pc:sldMkLst>
        <pc:spChg chg="mod">
          <ac:chgData name="" userId="" providerId="" clId="Web-{943A05AF-26A6-4F9F-B53E-753793131512}" dt="2017-12-04T00:32:37.834" v="220"/>
          <ac:spMkLst>
            <pc:docMk/>
            <pc:sldMk cId="1174021413" sldId="262"/>
            <ac:spMk id="6" creationId="{5C6FAF1E-8F63-46A3-B3AB-C7D4F80F8F48}"/>
          </ac:spMkLst>
        </pc:spChg>
      </pc:sldChg>
      <pc:sldChg chg="addSp delSp modSp mod setBg">
        <pc:chgData name="" userId="" providerId="" clId="Web-{943A05AF-26A6-4F9F-B53E-753793131512}" dt="2017-12-04T00:31:41.458" v="195"/>
        <pc:sldMkLst>
          <pc:docMk/>
          <pc:sldMk cId="688221809" sldId="268"/>
        </pc:sldMkLst>
        <pc:spChg chg="mod">
          <ac:chgData name="" userId="" providerId="" clId="Web-{943A05AF-26A6-4F9F-B53E-753793131512}" dt="2017-12-04T00:27:36.767" v="14"/>
          <ac:spMkLst>
            <pc:docMk/>
            <pc:sldMk cId="688221809" sldId="268"/>
            <ac:spMk id="2" creationId="{0F4B2D10-01FE-4ED2-9881-3F0FC3A5FBF3}"/>
          </ac:spMkLst>
        </pc:spChg>
        <pc:spChg chg="del">
          <ac:chgData name="" userId="" providerId="" clId="Web-{943A05AF-26A6-4F9F-B53E-753793131512}" dt="2017-12-04T00:27:17.205" v="0"/>
          <ac:spMkLst>
            <pc:docMk/>
            <pc:sldMk cId="688221809" sldId="268"/>
            <ac:spMk id="3" creationId="{6630FCDE-8449-4172-BA11-0B8E9E8243AE}"/>
          </ac:spMkLst>
        </pc:spChg>
        <pc:spChg chg="add mod">
          <ac:chgData name="" userId="" providerId="" clId="Web-{943A05AF-26A6-4F9F-B53E-753793131512}" dt="2017-12-04T00:31:41.458" v="195"/>
          <ac:spMkLst>
            <pc:docMk/>
            <pc:sldMk cId="688221809" sldId="268"/>
            <ac:spMk id="9" creationId="{00000000-0000-0000-0000-000000000000}"/>
          </ac:spMkLst>
        </pc:spChg>
        <pc:spChg chg="add">
          <ac:chgData name="" userId="" providerId="" clId="Web-{943A05AF-26A6-4F9F-B53E-753793131512}" dt="2017-12-04T00:27:25.970" v="1"/>
          <ac:spMkLst>
            <pc:docMk/>
            <pc:sldMk cId="688221809" sldId="268"/>
            <ac:spMk id="12" creationId="{40BF962F-4C6F-461E-86F2-C43F56CC939B}"/>
          </ac:spMkLst>
        </pc:spChg>
        <pc:spChg chg="add">
          <ac:chgData name="" userId="" providerId="" clId="Web-{943A05AF-26A6-4F9F-B53E-753793131512}" dt="2017-12-04T00:27:25.970" v="1"/>
          <ac:spMkLst>
            <pc:docMk/>
            <pc:sldMk cId="688221809" sldId="268"/>
            <ac:spMk id="14" creationId="{2E94A4F7-38E4-45EA-8E2E-CE1B5766B4F1}"/>
          </ac:spMkLst>
        </pc:spChg>
        <pc:spChg chg="add">
          <ac:chgData name="" userId="" providerId="" clId="Web-{943A05AF-26A6-4F9F-B53E-753793131512}" dt="2017-12-04T00:27:25.970" v="1"/>
          <ac:spMkLst>
            <pc:docMk/>
            <pc:sldMk cId="688221809" sldId="268"/>
            <ac:spMk id="16" creationId="{05C7EBC3-4672-4DAB-81C2-58661FAFAED6}"/>
          </ac:spMkLst>
        </pc:spChg>
        <pc:picChg chg="add del mod ord">
          <ac:chgData name="" userId="" providerId="" clId="Web-{943A05AF-26A6-4F9F-B53E-753793131512}" dt="2017-12-04T00:27:25.970" v="1"/>
          <ac:picMkLst>
            <pc:docMk/>
            <pc:sldMk cId="688221809" sldId="268"/>
            <ac:picMk id="6" creationId="{0D09D843-915F-47BC-AED8-67E49BAED4A4}"/>
          </ac:picMkLst>
        </pc:picChg>
        <pc:picChg chg="add">
          <ac:chgData name="" userId="" providerId="" clId="Web-{943A05AF-26A6-4F9F-B53E-753793131512}" dt="2017-12-04T00:27:25.970" v="1"/>
          <ac:picMkLst>
            <pc:docMk/>
            <pc:sldMk cId="688221809" sldId="268"/>
            <ac:picMk id="7" creationId="{0D09D843-915F-47BC-AED8-67E49BAED4A4}"/>
          </ac:picMkLst>
        </pc:picChg>
      </pc:sldChg>
      <pc:sldChg chg="addSp delSp modSp new mod setBg">
        <pc:chgData name="" userId="" providerId="" clId="Web-{943A05AF-26A6-4F9F-B53E-753793131512}" dt="2017-12-04T00:40:25.527" v="373"/>
        <pc:sldMkLst>
          <pc:docMk/>
          <pc:sldMk cId="2486225727" sldId="269"/>
        </pc:sldMkLst>
        <pc:spChg chg="mod">
          <ac:chgData name="" userId="" providerId="" clId="Web-{943A05AF-26A6-4F9F-B53E-753793131512}" dt="2017-12-04T00:38:26.119" v="238"/>
          <ac:spMkLst>
            <pc:docMk/>
            <pc:sldMk cId="2486225727" sldId="269"/>
            <ac:spMk id="2" creationId="{EA5778CD-1603-451C-A4DA-39918768F834}"/>
          </ac:spMkLst>
        </pc:spChg>
        <pc:spChg chg="del">
          <ac:chgData name="" userId="" providerId="" clId="Web-{943A05AF-26A6-4F9F-B53E-753793131512}" dt="2017-12-04T00:38:04.744" v="223"/>
          <ac:spMkLst>
            <pc:docMk/>
            <pc:sldMk cId="2486225727" sldId="269"/>
            <ac:spMk id="3" creationId="{D2BCB3C1-7F4D-408F-B4CB-E70660C7497B}"/>
          </ac:spMkLst>
        </pc:spChg>
        <pc:spChg chg="add mod">
          <ac:chgData name="" userId="" providerId="" clId="Web-{943A05AF-26A6-4F9F-B53E-753793131512}" dt="2017-12-04T00:40:25.527" v="373"/>
          <ac:spMkLst>
            <pc:docMk/>
            <pc:sldMk cId="2486225727" sldId="269"/>
            <ac:spMk id="9" creationId="{00000000-0000-0000-0000-000000000000}"/>
          </ac:spMkLst>
        </pc:spChg>
        <pc:picChg chg="add del mod ord">
          <ac:chgData name="" userId="" providerId="" clId="Web-{943A05AF-26A6-4F9F-B53E-753793131512}" dt="2017-12-04T00:38:10.635" v="224"/>
          <ac:picMkLst>
            <pc:docMk/>
            <pc:sldMk cId="2486225727" sldId="269"/>
            <ac:picMk id="6" creationId="{BD6B95E3-643B-4066-9D49-40A3A7C7088A}"/>
          </ac:picMkLst>
        </pc:picChg>
        <pc:picChg chg="add">
          <ac:chgData name="" userId="" providerId="" clId="Web-{943A05AF-26A6-4F9F-B53E-753793131512}" dt="2017-12-04T00:38:10.635" v="224"/>
          <ac:picMkLst>
            <pc:docMk/>
            <pc:sldMk cId="2486225727" sldId="269"/>
            <ac:picMk id="7" creationId="{BD6B95E3-643B-4066-9D49-40A3A7C7088A}"/>
          </ac:picMkLst>
        </pc:picChg>
      </pc:sldChg>
      <pc:sldChg chg="modSp new">
        <pc:chgData name="" userId="" providerId="" clId="Web-{943A05AF-26A6-4F9F-B53E-753793131512}" dt="2017-12-04T00:45:01.455" v="426"/>
        <pc:sldMkLst>
          <pc:docMk/>
          <pc:sldMk cId="2536610819" sldId="270"/>
        </pc:sldMkLst>
        <pc:spChg chg="mod">
          <ac:chgData name="" userId="" providerId="" clId="Web-{943A05AF-26A6-4F9F-B53E-753793131512}" dt="2017-12-04T00:45:01.455" v="426"/>
          <ac:spMkLst>
            <pc:docMk/>
            <pc:sldMk cId="2536610819" sldId="270"/>
            <ac:spMk id="2" creationId="{BB9EDD23-68B0-4A74-8EC9-0929B2BF6EF5}"/>
          </ac:spMkLst>
        </pc:spChg>
      </pc:sldChg>
      <pc:sldChg chg="modSp new">
        <pc:chgData name="" userId="" providerId="" clId="Web-{943A05AF-26A6-4F9F-B53E-753793131512}" dt="2017-12-04T00:44:52.393" v="422"/>
        <pc:sldMkLst>
          <pc:docMk/>
          <pc:sldMk cId="961689201" sldId="271"/>
        </pc:sldMkLst>
        <pc:spChg chg="mod">
          <ac:chgData name="" userId="" providerId="" clId="Web-{943A05AF-26A6-4F9F-B53E-753793131512}" dt="2017-12-04T00:44:52.393" v="422"/>
          <ac:spMkLst>
            <pc:docMk/>
            <pc:sldMk cId="961689201" sldId="271"/>
            <ac:spMk id="2" creationId="{A06A8356-82FB-4521-896B-1F575FBF5D5A}"/>
          </ac:spMkLst>
        </pc:spChg>
      </pc:sldChg>
      <pc:sldChg chg="modSp new ord">
        <pc:chgData name="" userId="" providerId="" clId="Web-{943A05AF-26A6-4F9F-B53E-753793131512}" dt="2017-12-04T00:46:14.003" v="466"/>
        <pc:sldMkLst>
          <pc:docMk/>
          <pc:sldMk cId="4038528780" sldId="272"/>
        </pc:sldMkLst>
        <pc:spChg chg="mod">
          <ac:chgData name="" userId="" providerId="" clId="Web-{943A05AF-26A6-4F9F-B53E-753793131512}" dt="2017-12-04T00:45:50.956" v="463"/>
          <ac:spMkLst>
            <pc:docMk/>
            <pc:sldMk cId="4038528780" sldId="272"/>
            <ac:spMk id="2" creationId="{88F198FF-B7E7-4F30-B724-FBDEA317E1E7}"/>
          </ac:spMkLst>
        </pc:spChg>
      </pc:sldChg>
      <pc:sldChg chg="addSp delSp modSp new mod setBg">
        <pc:chgData name="" userId="" providerId="" clId="Web-{943A05AF-26A6-4F9F-B53E-753793131512}" dt="2017-12-04T00:43:05.641" v="402"/>
        <pc:sldMkLst>
          <pc:docMk/>
          <pc:sldMk cId="2417633244" sldId="273"/>
        </pc:sldMkLst>
        <pc:spChg chg="add del mod">
          <ac:chgData name="" userId="" providerId="" clId="Web-{943A05AF-26A6-4F9F-B53E-753793131512}" dt="2017-12-04T00:42:43.188" v="397"/>
          <ac:spMkLst>
            <pc:docMk/>
            <pc:sldMk cId="2417633244" sldId="273"/>
            <ac:spMk id="2" creationId="{9F96A912-3495-4085-BFF1-41C698D37AE6}"/>
          </ac:spMkLst>
        </pc:spChg>
        <pc:spChg chg="del">
          <ac:chgData name="" userId="" providerId="" clId="Web-{943A05AF-26A6-4F9F-B53E-753793131512}" dt="2017-12-04T00:42:19.313" v="379"/>
          <ac:spMkLst>
            <pc:docMk/>
            <pc:sldMk cId="2417633244" sldId="273"/>
            <ac:spMk id="3" creationId="{351A7142-1988-4DA8-AAA7-21B8741052AB}"/>
          </ac:spMkLst>
        </pc:spChg>
        <pc:spChg chg="add mod">
          <ac:chgData name="" userId="" providerId="" clId="Web-{943A05AF-26A6-4F9F-B53E-753793131512}" dt="2017-12-04T00:43:05.641" v="402"/>
          <ac:spMkLst>
            <pc:docMk/>
            <pc:sldMk cId="2417633244" sldId="273"/>
            <ac:spMk id="9" creationId="{00000000-0000-0000-0000-000000000000}"/>
          </ac:spMkLst>
        </pc:spChg>
        <pc:spChg chg="add">
          <ac:chgData name="" userId="" providerId="" clId="Web-{943A05AF-26A6-4F9F-B53E-753793131512}" dt="2017-12-04T00:42:30.563" v="384"/>
          <ac:spMkLst>
            <pc:docMk/>
            <pc:sldMk cId="2417633244" sldId="273"/>
            <ac:spMk id="12" creationId="{3CD9DF72-87A3-404E-A828-84CBF11A8303}"/>
          </ac:spMkLst>
        </pc:spChg>
        <pc:picChg chg="add del mod ord">
          <ac:chgData name="" userId="" providerId="" clId="Web-{943A05AF-26A6-4F9F-B53E-753793131512}" dt="2017-12-04T00:42:30.563" v="384"/>
          <ac:picMkLst>
            <pc:docMk/>
            <pc:sldMk cId="2417633244" sldId="273"/>
            <ac:picMk id="6" creationId="{64BB7D26-FA2B-4B4A-9BC0-62588F659D72}"/>
          </ac:picMkLst>
        </pc:picChg>
        <pc:picChg chg="add">
          <ac:chgData name="" userId="" providerId="" clId="Web-{943A05AF-26A6-4F9F-B53E-753793131512}" dt="2017-12-04T00:42:30.563" v="384"/>
          <ac:picMkLst>
            <pc:docMk/>
            <pc:sldMk cId="2417633244" sldId="273"/>
            <ac:picMk id="7" creationId="{64BB7D26-FA2B-4B4A-9BC0-62588F659D72}"/>
          </ac:picMkLst>
        </pc:picChg>
        <pc:cxnChg chg="add">
          <ac:chgData name="" userId="" providerId="" clId="Web-{943A05AF-26A6-4F9F-B53E-753793131512}" dt="2017-12-04T00:42:30.563" v="384"/>
          <ac:cxnSpMkLst>
            <pc:docMk/>
            <pc:sldMk cId="2417633244" sldId="273"/>
            <ac:cxnSpMk id="14" creationId="{20E3A342-4D61-4E3F-AF90-1AB42AEB96CC}"/>
          </ac:cxnSpMkLst>
        </pc:cxnChg>
      </pc:sldChg>
      <pc:sldChg chg="new del">
        <pc:chgData name="" userId="" providerId="" clId="Web-{943A05AF-26A6-4F9F-B53E-753793131512}" dt="2017-12-04T00:46:16.238" v="467"/>
        <pc:sldMkLst>
          <pc:docMk/>
          <pc:sldMk cId="3080257232" sldId="274"/>
        </pc:sldMkLst>
      </pc:sldChg>
      <pc:sldChg chg="modSp new">
        <pc:chgData name="" userId="" providerId="" clId="Web-{943A05AF-26A6-4F9F-B53E-753793131512}" dt="2017-12-04T00:45:34.768" v="442"/>
        <pc:sldMkLst>
          <pc:docMk/>
          <pc:sldMk cId="2548685426" sldId="275"/>
        </pc:sldMkLst>
        <pc:spChg chg="mod">
          <ac:chgData name="" userId="" providerId="" clId="Web-{943A05AF-26A6-4F9F-B53E-753793131512}" dt="2017-12-04T00:45:34.768" v="442"/>
          <ac:spMkLst>
            <pc:docMk/>
            <pc:sldMk cId="2548685426" sldId="275"/>
            <ac:spMk id="2" creationId="{1802BC01-5289-4787-80FF-62A2A70242F1}"/>
          </ac:spMkLst>
        </pc:spChg>
      </pc:sldChg>
      <pc:sldChg chg="addSp delSp modSp new mod setBg">
        <pc:chgData name="" userId="" providerId="" clId="Web-{943A05AF-26A6-4F9F-B53E-753793131512}" dt="2017-12-04T00:48:42.480" v="561"/>
        <pc:sldMkLst>
          <pc:docMk/>
          <pc:sldMk cId="4254793432" sldId="276"/>
        </pc:sldMkLst>
        <pc:spChg chg="mod ord">
          <ac:chgData name="" userId="" providerId="" clId="Web-{943A05AF-26A6-4F9F-B53E-753793131512}" dt="2017-12-04T00:48:42.480" v="561"/>
          <ac:spMkLst>
            <pc:docMk/>
            <pc:sldMk cId="4254793432" sldId="276"/>
            <ac:spMk id="2" creationId="{EBEFB904-D25C-469D-886A-9B426F13C5E1}"/>
          </ac:spMkLst>
        </pc:spChg>
        <pc:spChg chg="del">
          <ac:chgData name="" userId="" providerId="" clId="Web-{943A05AF-26A6-4F9F-B53E-753793131512}" dt="2017-12-04T00:47:29.573" v="480"/>
          <ac:spMkLst>
            <pc:docMk/>
            <pc:sldMk cId="4254793432" sldId="276"/>
            <ac:spMk id="3" creationId="{ECA5C783-D70D-4B7B-94CC-F69373BEC8EF}"/>
          </ac:spMkLst>
        </pc:spChg>
        <pc:spChg chg="add mod">
          <ac:chgData name="" userId="" providerId="" clId="Web-{943A05AF-26A6-4F9F-B53E-753793131512}" dt="2017-12-04T00:48:23.480" v="558"/>
          <ac:spMkLst>
            <pc:docMk/>
            <pc:sldMk cId="4254793432" sldId="276"/>
            <ac:spMk id="6" creationId="{00000000-0000-0000-0000-000000000000}"/>
          </ac:spMkLst>
        </pc:spChg>
        <pc:spChg chg="add del">
          <ac:chgData name="" userId="" providerId="" clId="Web-{943A05AF-26A6-4F9F-B53E-753793131512}" dt="2017-12-04T00:47:39.089" v="482"/>
          <ac:spMkLst>
            <pc:docMk/>
            <pc:sldMk cId="4254793432" sldId="276"/>
            <ac:spMk id="9" creationId="{047C8CCB-F95D-4249-92DD-651249D3535A}"/>
          </ac:spMkLst>
        </pc:spChg>
        <pc:picChg chg="add">
          <ac:chgData name="" userId="" providerId="" clId="Web-{943A05AF-26A6-4F9F-B53E-753793131512}" dt="2017-12-04T00:47:39.183" v="483"/>
          <ac:picMkLst>
            <pc:docMk/>
            <pc:sldMk cId="4254793432" sldId="276"/>
            <ac:picMk id="7" creationId="{F66D6D61-C024-426C-AF22-A40500CB62C5}"/>
          </ac:picMkLst>
        </pc:picChg>
        <pc:picChg chg="add del mod ord">
          <ac:chgData name="" userId="" providerId="" clId="Web-{943A05AF-26A6-4F9F-B53E-753793131512}" dt="2017-12-04T00:47:39.183" v="483"/>
          <ac:picMkLst>
            <pc:docMk/>
            <pc:sldMk cId="4254793432" sldId="276"/>
            <ac:picMk id="8" creationId="{F66D6D61-C024-426C-AF22-A40500CB62C5}"/>
          </ac:picMkLst>
        </pc:picChg>
      </pc:sldChg>
      <pc:sldChg chg="addSp delSp modSp new mod setBg">
        <pc:chgData name="" userId="" providerId="" clId="Web-{943A05AF-26A6-4F9F-B53E-753793131512}" dt="2017-12-04T00:57:01.709" v="580"/>
        <pc:sldMkLst>
          <pc:docMk/>
          <pc:sldMk cId="581020776" sldId="277"/>
        </pc:sldMkLst>
        <pc:spChg chg="del">
          <ac:chgData name="" userId="" providerId="" clId="Web-{943A05AF-26A6-4F9F-B53E-753793131512}" dt="2017-12-04T00:50:58.717" v="570"/>
          <ac:spMkLst>
            <pc:docMk/>
            <pc:sldMk cId="581020776" sldId="277"/>
            <ac:spMk id="2" creationId="{8D84C2AA-848F-483E-90EE-A526E512CF69}"/>
          </ac:spMkLst>
        </pc:spChg>
        <pc:spChg chg="del">
          <ac:chgData name="" userId="" providerId="" clId="Web-{943A05AF-26A6-4F9F-B53E-753793131512}" dt="2017-12-04T00:50:22.747" v="565"/>
          <ac:spMkLst>
            <pc:docMk/>
            <pc:sldMk cId="581020776" sldId="277"/>
            <ac:spMk id="3" creationId="{FD9A89C6-0B39-487B-AE97-247B72049F35}"/>
          </ac:spMkLst>
        </pc:spChg>
        <pc:spChg chg="add del mod">
          <ac:chgData name="" userId="" providerId="" clId="Web-{943A05AF-26A6-4F9F-B53E-753793131512}" dt="2017-12-04T00:50:41.685" v="567"/>
          <ac:spMkLst>
            <pc:docMk/>
            <pc:sldMk cId="581020776" sldId="277"/>
            <ac:spMk id="7" creationId="{698A04E1-CA73-4852-9A42-F05A4F8043B2}"/>
          </ac:spMkLst>
        </pc:spChg>
        <pc:spChg chg="add del mod">
          <ac:chgData name="" userId="" providerId="" clId="Web-{943A05AF-26A6-4F9F-B53E-753793131512}" dt="2017-12-04T00:50:55.795" v="569"/>
          <ac:spMkLst>
            <pc:docMk/>
            <pc:sldMk cId="581020776" sldId="277"/>
            <ac:spMk id="11" creationId="{457C190D-6958-4538-B393-C4600568F0DE}"/>
          </ac:spMkLst>
        </pc:spChg>
        <pc:spChg chg="add del mod">
          <ac:chgData name="" userId="" providerId="" clId="Web-{943A05AF-26A6-4F9F-B53E-753793131512}" dt="2017-12-04T00:55:48.692" v="572"/>
          <ac:spMkLst>
            <pc:docMk/>
            <pc:sldMk cId="581020776" sldId="277"/>
            <ac:spMk id="15" creationId="{440DF33E-A0C9-4571-87DB-C9BBA779B7A1}"/>
          </ac:spMkLst>
        </pc:spChg>
        <pc:picChg chg="add del mod ord">
          <ac:chgData name="" userId="" providerId="" clId="Web-{943A05AF-26A6-4F9F-B53E-753793131512}" dt="2017-12-04T00:50:26.857" v="566"/>
          <ac:picMkLst>
            <pc:docMk/>
            <pc:sldMk cId="581020776" sldId="277"/>
            <ac:picMk id="4" creationId="{F9785043-24C1-4223-B787-11010CAFBA6F}"/>
          </ac:picMkLst>
        </pc:picChg>
        <pc:picChg chg="add del mod ord">
          <ac:chgData name="" userId="" providerId="" clId="Web-{943A05AF-26A6-4F9F-B53E-753793131512}" dt="2017-12-04T00:50:47.357" v="568"/>
          <ac:picMkLst>
            <pc:docMk/>
            <pc:sldMk cId="581020776" sldId="277"/>
            <ac:picMk id="8" creationId="{D0291342-19F2-4000-B189-A7206603B6F0}"/>
          </ac:picMkLst>
        </pc:picChg>
        <pc:picChg chg="add del mod ord">
          <ac:chgData name="" userId="" providerId="" clId="Web-{943A05AF-26A6-4F9F-B53E-753793131512}" dt="2017-12-04T00:51:06.482" v="571"/>
          <ac:picMkLst>
            <pc:docMk/>
            <pc:sldMk cId="581020776" sldId="277"/>
            <ac:picMk id="12" creationId="{3E276C8B-1368-4438-AFDF-3158B31DC1BE}"/>
          </ac:picMkLst>
        </pc:picChg>
        <pc:picChg chg="add mod ord">
          <ac:chgData name="" userId="" providerId="" clId="Web-{943A05AF-26A6-4F9F-B53E-753793131512}" dt="2017-12-04T00:57:01.709" v="580"/>
          <ac:picMkLst>
            <pc:docMk/>
            <pc:sldMk cId="581020776" sldId="277"/>
            <ac:picMk id="16" creationId="{69AAF728-24FD-4B1E-960C-30C02A9FC4D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4426AB7-D619-4515-962A-BC83909EC0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E47DF98-723F-4AAC-ABCF-CACBC438F7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EA29FC7C-9308-4FDE-8DCA-405668055B0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4" descr="download.jpg">
            <a:extLst>
              <a:ext uri="{FF2B5EF4-FFF2-40B4-BE49-F238E27FC236}">
                <a16:creationId xmlns:a16="http://schemas.microsoft.com/office/drawing/2014/main" xmlns="" id="{23D99388-83D7-43E3-9D47-25A4359D38E7}"/>
              </a:ext>
            </a:extLst>
          </p:cNvPr>
          <p:cNvPicPr>
            <a:picLocks noChangeAspect="1"/>
          </p:cNvPicPr>
          <p:nvPr/>
        </p:nvPicPr>
        <p:blipFill rotWithShape="1">
          <a:blip r:embed="rId2"/>
          <a:srcRect t="1111" r="1" b="2164"/>
          <a:stretch/>
        </p:blipFill>
        <p:spPr>
          <a:xfrm>
            <a:off x="243840" y="256540"/>
            <a:ext cx="11704320" cy="3764276"/>
          </a:xfrm>
          <a:prstGeom prst="rect">
            <a:avLst/>
          </a:prstGeom>
        </p:spPr>
      </p:pic>
      <p:sp>
        <p:nvSpPr>
          <p:cNvPr id="2" name="Title 1">
            <a:extLst>
              <a:ext uri="{FF2B5EF4-FFF2-40B4-BE49-F238E27FC236}">
                <a16:creationId xmlns:a16="http://schemas.microsoft.com/office/drawing/2014/main" xmlns="" id="{FDB12B1F-7DDC-4BD8-8A89-C23460DE2B54}"/>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a:solidFill>
                  <a:schemeClr val="accent1"/>
                </a:solidFill>
              </a:rPr>
              <a:t>PROMOTIONAL CAMPAIGN</a:t>
            </a:r>
          </a:p>
        </p:txBody>
      </p:sp>
      <p:sp>
        <p:nvSpPr>
          <p:cNvPr id="3" name="Content Placeholder 2">
            <a:extLst>
              <a:ext uri="{FF2B5EF4-FFF2-40B4-BE49-F238E27FC236}">
                <a16:creationId xmlns:a16="http://schemas.microsoft.com/office/drawing/2014/main" xmlns="" id="{BE406BFE-5411-4110-B703-AA01B62ACF55}"/>
              </a:ext>
            </a:extLst>
          </p:cNvPr>
          <p:cNvSpPr>
            <a:spLocks noGrp="1"/>
          </p:cNvSpPr>
          <p:nvPr>
            <p:ph idx="1"/>
          </p:nvPr>
        </p:nvSpPr>
        <p:spPr>
          <a:xfrm>
            <a:off x="1709530" y="5799489"/>
            <a:ext cx="8767860" cy="440822"/>
          </a:xfrm>
        </p:spPr>
        <p:txBody>
          <a:bodyPr vert="horz" lIns="91440" tIns="45720" rIns="91440" bIns="45720" rtlCol="0">
            <a:normAutofit/>
          </a:bodyPr>
          <a:lstStyle/>
          <a:p>
            <a:pPr marL="0" indent="0" algn="ctr">
              <a:buNone/>
            </a:pPr>
            <a:r>
              <a:rPr lang="en-US" sz="2000">
                <a:solidFill>
                  <a:schemeClr val="accent1"/>
                </a:solidFill>
              </a:rPr>
              <a:t>TRAYVION SANDERS</a:t>
            </a:r>
          </a:p>
        </p:txBody>
      </p:sp>
    </p:spTree>
    <p:extLst>
      <p:ext uri="{BB962C8B-B14F-4D97-AF65-F5344CB8AC3E}">
        <p14:creationId xmlns:p14="http://schemas.microsoft.com/office/powerpoint/2010/main" val="4008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VetsParkBrown - Classroom News Pheonixes">
            <a:extLst>
              <a:ext uri="{FF2B5EF4-FFF2-40B4-BE49-F238E27FC236}">
                <a16:creationId xmlns:a16="http://schemas.microsoft.com/office/drawing/2014/main" xmlns="" id="{99B3D657-DE02-4BE1-8FDD-D56F5996FD4F}"/>
              </a:ext>
            </a:extLst>
          </p:cNvPr>
          <p:cNvPicPr>
            <a:picLocks noChangeAspect="1"/>
          </p:cNvPicPr>
          <p:nvPr/>
        </p:nvPicPr>
        <p:blipFill rotWithShape="1">
          <a:blip r:embed="rId2"/>
          <a:srcRect l="956" r="6048" b="1"/>
          <a:stretch/>
        </p:blipFill>
        <p:spPr>
          <a:xfrm>
            <a:off x="4636008" y="640082"/>
            <a:ext cx="6916329" cy="5577837"/>
          </a:xfrm>
          <a:prstGeom prst="rect">
            <a:avLst/>
          </a:prstGeom>
          <a:effectLst/>
        </p:spPr>
      </p:pic>
      <p:sp>
        <p:nvSpPr>
          <p:cNvPr id="2" name="Title 1">
            <a:extLst>
              <a:ext uri="{FF2B5EF4-FFF2-40B4-BE49-F238E27FC236}">
                <a16:creationId xmlns:a16="http://schemas.microsoft.com/office/drawing/2014/main" xmlns="" id="{BB9EDD23-68B0-4A74-8EC9-0929B2BF6EF5}"/>
              </a:ext>
            </a:extLst>
          </p:cNvPr>
          <p:cNvSpPr>
            <a:spLocks noGrp="1"/>
          </p:cNvSpPr>
          <p:nvPr>
            <p:ph type="title"/>
          </p:nvPr>
        </p:nvSpPr>
        <p:spPr>
          <a:xfrm>
            <a:off x="648929" y="629266"/>
            <a:ext cx="3667039" cy="1676603"/>
          </a:xfrm>
        </p:spPr>
        <p:txBody>
          <a:bodyPr>
            <a:normAutofit/>
          </a:bodyPr>
          <a:lstStyle/>
          <a:p>
            <a:r>
              <a:rPr lang="en-US" dirty="0"/>
              <a:t>PRINT MEDIA #1</a:t>
            </a:r>
          </a:p>
        </p:txBody>
      </p:sp>
      <p:sp>
        <p:nvSpPr>
          <p:cNvPr id="6" name="Content Placeholder 8"/>
          <p:cNvSpPr>
            <a:spLocks noGrp="1"/>
          </p:cNvSpPr>
          <p:nvPr>
            <p:ph idx="1"/>
          </p:nvPr>
        </p:nvSpPr>
        <p:spPr>
          <a:xfrm>
            <a:off x="648930" y="2438400"/>
            <a:ext cx="3667037" cy="3785419"/>
          </a:xfrm>
        </p:spPr>
        <p:txBody>
          <a:bodyPr vert="horz" lIns="91440" tIns="45720" rIns="91440" bIns="45720" rtlCol="0" anchor="t">
            <a:normAutofit/>
          </a:bodyPr>
          <a:lstStyle/>
          <a:p>
            <a:r>
              <a:rPr lang="en-US" sz="1800" dirty="0"/>
              <a:t>We need our ads in the newspapers.</a:t>
            </a:r>
          </a:p>
          <a:p>
            <a:r>
              <a:rPr lang="en-US" sz="1800" dirty="0"/>
              <a:t>People read the newspapers every day. </a:t>
            </a:r>
          </a:p>
        </p:txBody>
      </p:sp>
    </p:spTree>
    <p:extLst>
      <p:ext uri="{BB962C8B-B14F-4D97-AF65-F5344CB8AC3E}">
        <p14:creationId xmlns:p14="http://schemas.microsoft.com/office/powerpoint/2010/main" val="253661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Bluebird Songs: Five Favorites (Vol. 4): For the 8-Month ...">
            <a:extLst>
              <a:ext uri="{FF2B5EF4-FFF2-40B4-BE49-F238E27FC236}">
                <a16:creationId xmlns:a16="http://schemas.microsoft.com/office/drawing/2014/main" xmlns="" id="{8A7072B6-50B1-443E-88C1-E5B93CD4EE34}"/>
              </a:ext>
            </a:extLst>
          </p:cNvPr>
          <p:cNvPicPr>
            <a:picLocks noChangeAspect="1"/>
          </p:cNvPicPr>
          <p:nvPr/>
        </p:nvPicPr>
        <p:blipFill rotWithShape="1">
          <a:blip r:embed="rId2"/>
          <a:srcRect l="9699" r="27934" b="-2"/>
          <a:stretch/>
        </p:blipFill>
        <p:spPr>
          <a:xfrm>
            <a:off x="838200" y="1904281"/>
            <a:ext cx="6233160" cy="4272681"/>
          </a:xfrm>
          <a:prstGeom prst="rect">
            <a:avLst/>
          </a:prstGeom>
        </p:spPr>
      </p:pic>
      <p:sp>
        <p:nvSpPr>
          <p:cNvPr id="2" name="Title 1">
            <a:extLst>
              <a:ext uri="{FF2B5EF4-FFF2-40B4-BE49-F238E27FC236}">
                <a16:creationId xmlns:a16="http://schemas.microsoft.com/office/drawing/2014/main" xmlns="" id="{1802BC01-5289-4787-80FF-62A2A70242F1}"/>
              </a:ext>
            </a:extLst>
          </p:cNvPr>
          <p:cNvSpPr>
            <a:spLocks noGrp="1"/>
          </p:cNvSpPr>
          <p:nvPr>
            <p:ph type="title"/>
          </p:nvPr>
        </p:nvSpPr>
        <p:spPr>
          <a:xfrm>
            <a:off x="838200" y="365125"/>
            <a:ext cx="10515600" cy="1325563"/>
          </a:xfrm>
        </p:spPr>
        <p:txBody>
          <a:bodyPr>
            <a:normAutofit/>
          </a:bodyPr>
          <a:lstStyle/>
          <a:p>
            <a:r>
              <a:rPr lang="en-US" dirty="0"/>
              <a:t>PRINT MEDIA #2</a:t>
            </a:r>
          </a:p>
        </p:txBody>
      </p:sp>
      <p:sp>
        <p:nvSpPr>
          <p:cNvPr id="9" name="Content Placeholder 8"/>
          <p:cNvSpPr>
            <a:spLocks noGrp="1"/>
          </p:cNvSpPr>
          <p:nvPr>
            <p:ph idx="1"/>
          </p:nvPr>
        </p:nvSpPr>
        <p:spPr>
          <a:xfrm>
            <a:off x="7552944" y="1825625"/>
            <a:ext cx="3800856" cy="4351338"/>
          </a:xfrm>
        </p:spPr>
        <p:txBody>
          <a:bodyPr vert="horz" lIns="91440" tIns="45720" rIns="91440" bIns="45720" rtlCol="0" anchor="t">
            <a:normAutofit/>
          </a:bodyPr>
          <a:lstStyle/>
          <a:p>
            <a:r>
              <a:rPr lang="en-US" sz="2000" dirty="0"/>
              <a:t>Magazines are another form of print media that we can use to get our message out there. </a:t>
            </a:r>
          </a:p>
          <a:p>
            <a:r>
              <a:rPr lang="en-US" sz="2000" dirty="0"/>
              <a:t>Just like newspapers, people read magazines </a:t>
            </a:r>
            <a:r>
              <a:rPr lang="en-US" sz="2000" dirty="0" err="1"/>
              <a:t>everyday</a:t>
            </a:r>
            <a:r>
              <a:rPr lang="en-US" sz="2000" dirty="0"/>
              <a:t>.</a:t>
            </a:r>
          </a:p>
        </p:txBody>
      </p:sp>
    </p:spTree>
    <p:extLst>
      <p:ext uri="{BB962C8B-B14F-4D97-AF65-F5344CB8AC3E}">
        <p14:creationId xmlns:p14="http://schemas.microsoft.com/office/powerpoint/2010/main" val="254868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Top 7 Ways to Increase Sales">
            <a:extLst>
              <a:ext uri="{FF2B5EF4-FFF2-40B4-BE49-F238E27FC236}">
                <a16:creationId xmlns:a16="http://schemas.microsoft.com/office/drawing/2014/main" xmlns="" id="{64BB7D26-FA2B-4B4A-9BC0-62588F659D72}"/>
              </a:ext>
            </a:extLst>
          </p:cNvPr>
          <p:cNvPicPr>
            <a:picLocks noChangeAspect="1"/>
          </p:cNvPicPr>
          <p:nvPr/>
        </p:nvPicPr>
        <p:blipFill rotWithShape="1">
          <a:blip r:embed="rId2"/>
          <a:srcRect t="12110"/>
          <a:stretch/>
        </p:blipFill>
        <p:spPr>
          <a:xfrm>
            <a:off x="-1" y="10"/>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xmlns=""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9F96A912-3495-4085-BFF1-41C698D37AE6}"/>
              </a:ext>
            </a:extLst>
          </p:cNvPr>
          <p:cNvSpPr>
            <a:spLocks noGrp="1"/>
          </p:cNvSpPr>
          <p:nvPr>
            <p:ph type="title"/>
          </p:nvPr>
        </p:nvSpPr>
        <p:spPr>
          <a:xfrm>
            <a:off x="709448" y="1913950"/>
            <a:ext cx="4204137" cy="1342754"/>
          </a:xfrm>
        </p:spPr>
        <p:txBody>
          <a:bodyPr>
            <a:normAutofit/>
          </a:bodyPr>
          <a:lstStyle/>
          <a:p>
            <a:pPr algn="ctr"/>
            <a:r>
              <a:rPr lang="en-US" sz="3600" dirty="0">
                <a:solidFill>
                  <a:srgbClr val="FF0000"/>
                </a:solidFill>
              </a:rPr>
              <a:t>PERSONAL SELLING</a:t>
            </a:r>
          </a:p>
        </p:txBody>
      </p:sp>
      <p:sp>
        <p:nvSpPr>
          <p:cNvPr id="9" name="Content Placeholder 8"/>
          <p:cNvSpPr>
            <a:spLocks noGrp="1"/>
          </p:cNvSpPr>
          <p:nvPr>
            <p:ph idx="1"/>
          </p:nvPr>
        </p:nvSpPr>
        <p:spPr>
          <a:xfrm>
            <a:off x="525516" y="3417573"/>
            <a:ext cx="4593021" cy="2619839"/>
          </a:xfrm>
        </p:spPr>
        <p:txBody>
          <a:bodyPr anchor="ctr">
            <a:normAutofit/>
          </a:bodyPr>
          <a:lstStyle/>
          <a:p>
            <a:endParaRPr lang="en-US" sz="1800"/>
          </a:p>
          <a:p>
            <a:endParaRPr lang="en-US" sz="1800" dirty="0"/>
          </a:p>
        </p:txBody>
      </p:sp>
    </p:spTree>
    <p:extLst>
      <p:ext uri="{BB962C8B-B14F-4D97-AF65-F5344CB8AC3E}">
        <p14:creationId xmlns:p14="http://schemas.microsoft.com/office/powerpoint/2010/main" val="241763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75+ Free Stock Images 3D Human Character Best Collection ...">
            <a:extLst>
              <a:ext uri="{FF2B5EF4-FFF2-40B4-BE49-F238E27FC236}">
                <a16:creationId xmlns:a16="http://schemas.microsoft.com/office/drawing/2014/main" xmlns="" id="{F66D6D61-C024-426C-AF22-A40500CB62C5}"/>
              </a:ext>
            </a:extLst>
          </p:cNvPr>
          <p:cNvPicPr>
            <a:picLocks noChangeAspect="1"/>
          </p:cNvPicPr>
          <p:nvPr/>
        </p:nvPicPr>
        <p:blipFill rotWithShape="1">
          <a:blip r:embed="rId2"/>
          <a:srcRect l="94" r="3538"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xmlns="" id="{EBEFB904-D25C-469D-886A-9B426F13C5E1}"/>
              </a:ext>
            </a:extLst>
          </p:cNvPr>
          <p:cNvSpPr>
            <a:spLocks noGrp="1"/>
          </p:cNvSpPr>
          <p:nvPr>
            <p:ph type="title"/>
          </p:nvPr>
        </p:nvSpPr>
        <p:spPr>
          <a:xfrm>
            <a:off x="648929" y="629266"/>
            <a:ext cx="3651467" cy="1676603"/>
          </a:xfrm>
        </p:spPr>
        <p:txBody>
          <a:bodyPr>
            <a:normAutofit/>
          </a:bodyPr>
          <a:lstStyle/>
          <a:p>
            <a:r>
              <a:rPr lang="en-US" dirty="0">
                <a:solidFill>
                  <a:srgbClr val="7F7F7F"/>
                </a:solidFill>
              </a:rPr>
              <a:t>DIRECT MARKETING</a:t>
            </a:r>
          </a:p>
        </p:txBody>
      </p:sp>
      <p:sp>
        <p:nvSpPr>
          <p:cNvPr id="6" name="Content Placeholder 8"/>
          <p:cNvSpPr>
            <a:spLocks noGrp="1"/>
          </p:cNvSpPr>
          <p:nvPr>
            <p:ph idx="1"/>
          </p:nvPr>
        </p:nvSpPr>
        <p:spPr>
          <a:xfrm>
            <a:off x="648931" y="2438400"/>
            <a:ext cx="3651466" cy="3785419"/>
          </a:xfrm>
        </p:spPr>
        <p:txBody>
          <a:bodyPr vert="horz" lIns="91440" tIns="45720" rIns="91440" bIns="45720" rtlCol="0" anchor="t">
            <a:normAutofit/>
          </a:bodyPr>
          <a:lstStyle/>
          <a:p>
            <a:r>
              <a:rPr lang="en-US" sz="3200" dirty="0"/>
              <a:t>HOW ARE WE GOING TO REACH OUR CUSTOMERS TO UPDATE THEM ON ALL OUR NEW MERCHANDISE?</a:t>
            </a:r>
          </a:p>
        </p:txBody>
      </p:sp>
    </p:spTree>
    <p:extLst>
      <p:ext uri="{BB962C8B-B14F-4D97-AF65-F5344CB8AC3E}">
        <p14:creationId xmlns:p14="http://schemas.microsoft.com/office/powerpoint/2010/main" val="425479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stop-annoying-your-customers-direct-marketing-that-works.jpg">
            <a:extLst>
              <a:ext uri="{FF2B5EF4-FFF2-40B4-BE49-F238E27FC236}">
                <a16:creationId xmlns:a16="http://schemas.microsoft.com/office/drawing/2014/main" xmlns="" id="{B0E41C1E-212B-4B0C-B7AE-B882DC606234}"/>
              </a:ext>
            </a:extLst>
          </p:cNvPr>
          <p:cNvPicPr>
            <a:picLocks noChangeAspect="1"/>
          </p:cNvPicPr>
          <p:nvPr/>
        </p:nvPicPr>
        <p:blipFill rotWithShape="1">
          <a:blip r:embed="rId2"/>
          <a:srcRect r="17209" b="-2"/>
          <a:stretch/>
        </p:blipFill>
        <p:spPr>
          <a:xfrm>
            <a:off x="5120640" y="1904281"/>
            <a:ext cx="6233160" cy="4272681"/>
          </a:xfrm>
          <a:prstGeom prst="rect">
            <a:avLst/>
          </a:prstGeom>
        </p:spPr>
      </p:pic>
      <p:sp>
        <p:nvSpPr>
          <p:cNvPr id="2" name="Title 1">
            <a:extLst>
              <a:ext uri="{FF2B5EF4-FFF2-40B4-BE49-F238E27FC236}">
                <a16:creationId xmlns:a16="http://schemas.microsoft.com/office/drawing/2014/main" xmlns="" id="{7823960D-C543-4AAB-BCE8-DAFCA37B77B7}"/>
              </a:ext>
            </a:extLst>
          </p:cNvPr>
          <p:cNvSpPr>
            <a:spLocks noGrp="1"/>
          </p:cNvSpPr>
          <p:nvPr>
            <p:ph type="title"/>
          </p:nvPr>
        </p:nvSpPr>
        <p:spPr>
          <a:xfrm>
            <a:off x="838200" y="365125"/>
            <a:ext cx="10515600" cy="1325563"/>
          </a:xfrm>
        </p:spPr>
        <p:txBody>
          <a:bodyPr>
            <a:normAutofit/>
          </a:bodyPr>
          <a:lstStyle/>
          <a:p>
            <a:r>
              <a:rPr lang="en-US" dirty="0">
                <a:solidFill>
                  <a:srgbClr val="5B9BD5"/>
                </a:solidFill>
              </a:rPr>
              <a:t>DIRECT MARKETING</a:t>
            </a:r>
          </a:p>
        </p:txBody>
      </p:sp>
      <p:sp>
        <p:nvSpPr>
          <p:cNvPr id="8" name="Content Placeholder 8"/>
          <p:cNvSpPr>
            <a:spLocks noGrp="1"/>
          </p:cNvSpPr>
          <p:nvPr>
            <p:ph idx="1"/>
          </p:nvPr>
        </p:nvSpPr>
        <p:spPr>
          <a:xfrm>
            <a:off x="838200" y="1825625"/>
            <a:ext cx="3797807" cy="4351338"/>
          </a:xfrm>
        </p:spPr>
        <p:txBody>
          <a:bodyPr vert="horz" lIns="91440" tIns="45720" rIns="91440" bIns="45720" rtlCol="0" anchor="t">
            <a:normAutofit/>
          </a:bodyPr>
          <a:lstStyle/>
          <a:p>
            <a:r>
              <a:rPr lang="en-US" sz="2000" dirty="0"/>
              <a:t>We need to connect with our customers. Building that relationship is vital to our business. So we decided that we are going to use Direct Mail. Direct Mail is our go to because all the other approaches are kind of played out. No one wants to sit on the phone all day. So we decided that we need to make it convenient for our customers. That way, they can open our mail at their leisure. No annoyed customers. No Problems!</a:t>
            </a:r>
          </a:p>
        </p:txBody>
      </p:sp>
    </p:spTree>
    <p:extLst>
      <p:ext uri="{BB962C8B-B14F-4D97-AF65-F5344CB8AC3E}">
        <p14:creationId xmlns:p14="http://schemas.microsoft.com/office/powerpoint/2010/main" val="195190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giphy.gif">
            <a:extLst>
              <a:ext uri="{FF2B5EF4-FFF2-40B4-BE49-F238E27FC236}">
                <a16:creationId xmlns:a16="http://schemas.microsoft.com/office/drawing/2014/main" xmlns="" id="{69AAF728-24FD-4B1E-960C-30C02A9FC4D0}"/>
              </a:ext>
            </a:extLst>
          </p:cNvPr>
          <p:cNvPicPr>
            <a:picLocks noGrp="1" noChangeAspect="1"/>
          </p:cNvPicPr>
          <p:nvPr>
            <p:ph idx="1"/>
          </p:nvPr>
        </p:nvPicPr>
        <p:blipFill>
          <a:blip r:embed="rId2"/>
          <a:stretch>
            <a:fillRect/>
          </a:stretch>
        </p:blipFill>
        <p:spPr>
          <a:xfrm>
            <a:off x="-238125" y="-57150"/>
            <a:ext cx="12510489" cy="6862737"/>
          </a:xfrm>
          <a:prstGeom prst="rect">
            <a:avLst/>
          </a:prstGeom>
        </p:spPr>
      </p:pic>
    </p:spTree>
    <p:extLst>
      <p:ext uri="{BB962C8B-B14F-4D97-AF65-F5344CB8AC3E}">
        <p14:creationId xmlns:p14="http://schemas.microsoft.com/office/powerpoint/2010/main" val="58102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FF0000"/>
                </a:solidFill>
              </a:rPr>
              <a:t>1080 Visuals</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Century Gothic"/>
              </a:rPr>
              <a:t>We </a:t>
            </a:r>
            <a:r>
              <a:rPr lang="en-US">
                <a:solidFill>
                  <a:srgbClr val="FF0000"/>
                </a:solidFill>
                <a:latin typeface="Century Gothic"/>
              </a:rPr>
              <a:t>ENHANCE </a:t>
            </a:r>
            <a:r>
              <a:rPr lang="en-US">
                <a:latin typeface="Century Gothic"/>
              </a:rPr>
              <a:t>Your </a:t>
            </a:r>
            <a:r>
              <a:rPr lang="en-US">
                <a:solidFill>
                  <a:srgbClr val="FF0000"/>
                </a:solidFill>
                <a:latin typeface="Century Gothic"/>
              </a:rPr>
              <a:t>IMAGE</a:t>
            </a: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Tools and ideas for &lt;strong&gt;promotional&lt;/strong&gt; &lt;strong&gt;sales&lt;/strong&gt; | TinoShare">
            <a:extLst>
              <a:ext uri="{FF2B5EF4-FFF2-40B4-BE49-F238E27FC236}">
                <a16:creationId xmlns:a16="http://schemas.microsoft.com/office/drawing/2014/main" xmlns="" id="{0D09D843-915F-47BC-AED8-67E49BAED4A4}"/>
              </a:ext>
            </a:extLst>
          </p:cNvPr>
          <p:cNvPicPr>
            <a:picLocks noChangeAspect="1"/>
          </p:cNvPicPr>
          <p:nvPr/>
        </p:nvPicPr>
        <p:blipFill>
          <a:blip r:embed="rId2"/>
          <a:stretch>
            <a:fillRect/>
          </a:stretch>
        </p:blipFill>
        <p:spPr>
          <a:xfrm>
            <a:off x="6183088" y="3276713"/>
            <a:ext cx="5170711" cy="179682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6" name="Freeform: Shape 15">
            <a:extLst>
              <a:ext uri="{FF2B5EF4-FFF2-40B4-BE49-F238E27FC236}">
                <a16:creationId xmlns:a16="http://schemas.microsoft.com/office/drawing/2014/main" xmlns=""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F4B2D10-01FE-4ED2-9881-3F0FC3A5FBF3}"/>
              </a:ext>
            </a:extLst>
          </p:cNvPr>
          <p:cNvSpPr>
            <a:spLocks noGrp="1"/>
          </p:cNvSpPr>
          <p:nvPr>
            <p:ph type="title"/>
          </p:nvPr>
        </p:nvSpPr>
        <p:spPr>
          <a:xfrm>
            <a:off x="838200" y="365126"/>
            <a:ext cx="5340605" cy="1146176"/>
          </a:xfrm>
        </p:spPr>
        <p:txBody>
          <a:bodyPr>
            <a:normAutofit/>
          </a:bodyPr>
          <a:lstStyle/>
          <a:p>
            <a:r>
              <a:rPr lang="en-US" dirty="0"/>
              <a:t>SALES PROMOTION</a:t>
            </a:r>
          </a:p>
        </p:txBody>
      </p:sp>
      <p:sp>
        <p:nvSpPr>
          <p:cNvPr id="9" name="Content Placeholder 8"/>
          <p:cNvSpPr>
            <a:spLocks noGrp="1"/>
          </p:cNvSpPr>
          <p:nvPr>
            <p:ph idx="1"/>
          </p:nvPr>
        </p:nvSpPr>
        <p:spPr>
          <a:xfrm>
            <a:off x="838200" y="2173288"/>
            <a:ext cx="3603171" cy="3639684"/>
          </a:xfrm>
        </p:spPr>
        <p:txBody>
          <a:bodyPr anchor="ctr">
            <a:normAutofit/>
          </a:bodyPr>
          <a:lstStyle/>
          <a:p>
            <a:r>
              <a:rPr lang="en-US" sz="4000" dirty="0">
                <a:solidFill>
                  <a:schemeClr val="bg1"/>
                </a:solidFill>
              </a:rPr>
              <a:t>How are we going to increase our sales and bring in more profit?</a:t>
            </a:r>
          </a:p>
          <a:p>
            <a:pPr marL="0" indent="0">
              <a:buNone/>
            </a:pPr>
            <a:endParaRPr lang="en-US" sz="2000" dirty="0">
              <a:solidFill>
                <a:schemeClr val="bg1"/>
              </a:solidFill>
            </a:endParaRPr>
          </a:p>
        </p:txBody>
      </p:sp>
    </p:spTree>
    <p:extLst>
      <p:ext uri="{BB962C8B-B14F-4D97-AF65-F5344CB8AC3E}">
        <p14:creationId xmlns:p14="http://schemas.microsoft.com/office/powerpoint/2010/main" val="68822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incentives.jpg">
            <a:extLst>
              <a:ext uri="{FF2B5EF4-FFF2-40B4-BE49-F238E27FC236}">
                <a16:creationId xmlns:a16="http://schemas.microsoft.com/office/drawing/2014/main" xmlns="" id="{55D40968-AD9C-4B27-B336-C6C7EB4DD309}"/>
              </a:ext>
            </a:extLst>
          </p:cNvPr>
          <p:cNvPicPr>
            <a:picLocks noChangeAspect="1"/>
          </p:cNvPicPr>
          <p:nvPr/>
        </p:nvPicPr>
        <p:blipFill>
          <a:blip r:embed="rId2"/>
          <a:stretch>
            <a:fillRect/>
          </a:stretch>
        </p:blipFill>
        <p:spPr>
          <a:xfrm>
            <a:off x="6183088" y="3050495"/>
            <a:ext cx="5170711" cy="224925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6" name="Freeform: Shape 15">
            <a:extLst>
              <a:ext uri="{FF2B5EF4-FFF2-40B4-BE49-F238E27FC236}">
                <a16:creationId xmlns:a16="http://schemas.microsoft.com/office/drawing/2014/main" xmlns=""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06FE9DA-0C8C-4339-8BFF-564911E8F0FD}"/>
              </a:ext>
            </a:extLst>
          </p:cNvPr>
          <p:cNvSpPr>
            <a:spLocks noGrp="1"/>
          </p:cNvSpPr>
          <p:nvPr>
            <p:ph type="title"/>
          </p:nvPr>
        </p:nvSpPr>
        <p:spPr>
          <a:xfrm>
            <a:off x="838200" y="365126"/>
            <a:ext cx="5340605" cy="1146176"/>
          </a:xfrm>
        </p:spPr>
        <p:txBody>
          <a:bodyPr>
            <a:normAutofit/>
          </a:bodyPr>
          <a:lstStyle/>
          <a:p>
            <a:r>
              <a:rPr lang="en-US" dirty="0">
                <a:latin typeface="Garamond"/>
              </a:rPr>
              <a:t>INCENTIVES</a:t>
            </a:r>
            <a:endParaRPr lang="en-US" dirty="0"/>
          </a:p>
        </p:txBody>
      </p:sp>
      <p:sp>
        <p:nvSpPr>
          <p:cNvPr id="9" name="Content Placeholder 8"/>
          <p:cNvSpPr>
            <a:spLocks noGrp="1"/>
          </p:cNvSpPr>
          <p:nvPr>
            <p:ph idx="1"/>
          </p:nvPr>
        </p:nvSpPr>
        <p:spPr>
          <a:xfrm>
            <a:off x="838200" y="2173288"/>
            <a:ext cx="3603171" cy="3639684"/>
          </a:xfrm>
        </p:spPr>
        <p:txBody>
          <a:bodyPr anchor="ctr">
            <a:normAutofit/>
          </a:bodyPr>
          <a:lstStyle/>
          <a:p>
            <a:r>
              <a:rPr lang="en-US" sz="2000" dirty="0">
                <a:solidFill>
                  <a:schemeClr val="bg1"/>
                </a:solidFill>
              </a:rPr>
              <a:t>I need to reward my loyal customers. The customers who consistently spend</a:t>
            </a:r>
            <a:r>
              <a:rPr lang="en-US" sz="2000" dirty="0">
                <a:solidFill>
                  <a:srgbClr val="FF0000"/>
                </a:solidFill>
              </a:rPr>
              <a:t> TIME</a:t>
            </a:r>
            <a:r>
              <a:rPr lang="en-US" sz="2000" dirty="0">
                <a:solidFill>
                  <a:schemeClr val="bg1"/>
                </a:solidFill>
              </a:rPr>
              <a:t> and </a:t>
            </a:r>
            <a:r>
              <a:rPr lang="en-US" sz="2000" dirty="0">
                <a:solidFill>
                  <a:srgbClr val="FF0000"/>
                </a:solidFill>
              </a:rPr>
              <a:t>EFFORT</a:t>
            </a:r>
            <a:r>
              <a:rPr lang="en-US" sz="2000" dirty="0">
                <a:solidFill>
                  <a:schemeClr val="bg1"/>
                </a:solidFill>
              </a:rPr>
              <a:t> with my company deserve a </a:t>
            </a:r>
            <a:r>
              <a:rPr lang="en-US" sz="2000" dirty="0">
                <a:solidFill>
                  <a:srgbClr val="FF0000"/>
                </a:solidFill>
              </a:rPr>
              <a:t>REWARD</a:t>
            </a:r>
            <a:r>
              <a:rPr lang="en-US" sz="2000" dirty="0">
                <a:solidFill>
                  <a:schemeClr val="bg1"/>
                </a:solidFill>
              </a:rPr>
              <a:t>.</a:t>
            </a:r>
          </a:p>
          <a:p>
            <a:r>
              <a:rPr lang="en-US" sz="2000" dirty="0">
                <a:solidFill>
                  <a:schemeClr val="bg1"/>
                </a:solidFill>
              </a:rPr>
              <a:t>All of my best customers will receive the best deal's, bundles, and discounts and some free samples on the side. </a:t>
            </a:r>
          </a:p>
        </p:txBody>
      </p:sp>
    </p:spTree>
    <p:extLst>
      <p:ext uri="{BB962C8B-B14F-4D97-AF65-F5344CB8AC3E}">
        <p14:creationId xmlns:p14="http://schemas.microsoft.com/office/powerpoint/2010/main" val="66156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ponsor.png">
            <a:extLst>
              <a:ext uri="{FF2B5EF4-FFF2-40B4-BE49-F238E27FC236}">
                <a16:creationId xmlns:a16="http://schemas.microsoft.com/office/drawing/2014/main" xmlns="" id="{E5EA0F60-56D9-4BF9-9BFA-4AA9CE7BBEB7}"/>
              </a:ext>
            </a:extLst>
          </p:cNvPr>
          <p:cNvPicPr>
            <a:picLocks noGrp="1" noChangeAspect="1"/>
          </p:cNvPicPr>
          <p:nvPr>
            <p:ph idx="1"/>
          </p:nvPr>
        </p:nvPicPr>
        <p:blipFill>
          <a:blip r:embed="rId2"/>
          <a:stretch>
            <a:fillRect/>
          </a:stretch>
        </p:blipFill>
        <p:spPr>
          <a:xfrm>
            <a:off x="5494086" y="492573"/>
            <a:ext cx="5873017" cy="5880796"/>
          </a:xfrm>
          <a:prstGeom prst="rect">
            <a:avLst/>
          </a:prstGeom>
        </p:spPr>
      </p:pic>
      <p:sp>
        <p:nvSpPr>
          <p:cNvPr id="9" name="Rectangle 8">
            <a:extLst>
              <a:ext uri="{FF2B5EF4-FFF2-40B4-BE49-F238E27FC236}">
                <a16:creationId xmlns:a16="http://schemas.microsoft.com/office/drawing/2014/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292F9467-F4C2-41DE-95F9-C3040420E2B8}"/>
              </a:ext>
            </a:extLst>
          </p:cNvPr>
          <p:cNvSpPr>
            <a:spLocks noGrp="1"/>
          </p:cNvSpPr>
          <p:nvPr>
            <p:ph type="title"/>
          </p:nvPr>
        </p:nvSpPr>
        <p:spPr>
          <a:xfrm>
            <a:off x="552450" y="-1743075"/>
            <a:ext cx="3657600" cy="2887579"/>
          </a:xfrm>
        </p:spPr>
        <p:txBody>
          <a:bodyPr vert="horz" lIns="91440" tIns="45720" rIns="91440" bIns="45720" rtlCol="0" anchor="b">
            <a:normAutofit/>
          </a:bodyPr>
          <a:lstStyle/>
          <a:p>
            <a:pPr algn="ctr"/>
            <a:r>
              <a:rPr lang="en-US" kern="1200">
                <a:solidFill>
                  <a:schemeClr val="bg1"/>
                </a:solidFill>
                <a:latin typeface="+mj-lt"/>
                <a:ea typeface="+mj-ea"/>
                <a:cs typeface="+mj-cs"/>
              </a:rPr>
              <a:t>SPONSORSHIP</a:t>
            </a:r>
          </a:p>
        </p:txBody>
      </p:sp>
      <p:sp>
        <p:nvSpPr>
          <p:cNvPr id="6" name="TextBox 5">
            <a:extLst>
              <a:ext uri="{FF2B5EF4-FFF2-40B4-BE49-F238E27FC236}">
                <a16:creationId xmlns:a16="http://schemas.microsoft.com/office/drawing/2014/main" xmlns="" id="{5C6FAF1E-8F63-46A3-B3AB-C7D4F80F8F48}"/>
              </a:ext>
            </a:extLst>
          </p:cNvPr>
          <p:cNvSpPr txBox="1"/>
          <p:nvPr/>
        </p:nvSpPr>
        <p:spPr>
          <a:xfrm>
            <a:off x="1005337" y="1504950"/>
            <a:ext cx="2743200"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MS Gothic"/>
                <a:ea typeface="MS Gothic"/>
              </a:rPr>
              <a:t>We need money to run our company and develop new products. So we look for sponsors. So we contacted Canon and Kodak photography. Their paying us $100,000 a month in sponsorships.</a:t>
            </a:r>
          </a:p>
        </p:txBody>
      </p:sp>
    </p:spTree>
    <p:extLst>
      <p:ext uri="{BB962C8B-B14F-4D97-AF65-F5344CB8AC3E}">
        <p14:creationId xmlns:p14="http://schemas.microsoft.com/office/powerpoint/2010/main" val="117402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AnswerCentre-Why-Do-Premiums-Change.jpg">
            <a:extLst>
              <a:ext uri="{FF2B5EF4-FFF2-40B4-BE49-F238E27FC236}">
                <a16:creationId xmlns:a16="http://schemas.microsoft.com/office/drawing/2014/main" xmlns="" id="{C3737B77-AE9C-4DCA-AD2C-F78A001D8915}"/>
              </a:ext>
            </a:extLst>
          </p:cNvPr>
          <p:cNvPicPr>
            <a:picLocks noChangeAspect="1"/>
          </p:cNvPicPr>
          <p:nvPr/>
        </p:nvPicPr>
        <p:blipFill rotWithShape="1">
          <a:blip r:embed="rId2"/>
          <a:srcRect r="1" b="2770"/>
          <a:stretch/>
        </p:blipFill>
        <p:spPr>
          <a:xfrm>
            <a:off x="838200" y="1904281"/>
            <a:ext cx="6233160" cy="4272681"/>
          </a:xfrm>
          <a:prstGeom prst="rect">
            <a:avLst/>
          </a:prstGeom>
        </p:spPr>
      </p:pic>
      <p:sp>
        <p:nvSpPr>
          <p:cNvPr id="2" name="Title 1">
            <a:extLst>
              <a:ext uri="{FF2B5EF4-FFF2-40B4-BE49-F238E27FC236}">
                <a16:creationId xmlns:a16="http://schemas.microsoft.com/office/drawing/2014/main" xmlns="" id="{C6297BB9-3C2F-474C-A79D-08B9B7E6D144}"/>
              </a:ext>
            </a:extLst>
          </p:cNvPr>
          <p:cNvSpPr>
            <a:spLocks noGrp="1"/>
          </p:cNvSpPr>
          <p:nvPr>
            <p:ph type="title"/>
          </p:nvPr>
        </p:nvSpPr>
        <p:spPr>
          <a:xfrm>
            <a:off x="838200" y="365125"/>
            <a:ext cx="10515600" cy="1325563"/>
          </a:xfrm>
        </p:spPr>
        <p:txBody>
          <a:bodyPr>
            <a:normAutofit/>
          </a:bodyPr>
          <a:lstStyle/>
          <a:p>
            <a:r>
              <a:rPr lang="en-US" dirty="0"/>
              <a:t>PREMIUMS</a:t>
            </a:r>
          </a:p>
        </p:txBody>
      </p:sp>
      <p:sp>
        <p:nvSpPr>
          <p:cNvPr id="8" name="Content Placeholder 8"/>
          <p:cNvSpPr>
            <a:spLocks noGrp="1"/>
          </p:cNvSpPr>
          <p:nvPr>
            <p:ph idx="1"/>
          </p:nvPr>
        </p:nvSpPr>
        <p:spPr>
          <a:xfrm>
            <a:off x="7991475" y="542925"/>
            <a:ext cx="3800856" cy="4351338"/>
          </a:xfrm>
        </p:spPr>
        <p:txBody>
          <a:bodyPr vert="horz" lIns="91440" tIns="45720" rIns="91440" bIns="45720" rtlCol="0" anchor="t">
            <a:normAutofit/>
          </a:bodyPr>
          <a:lstStyle/>
          <a:p>
            <a:r>
              <a:rPr lang="en-US" sz="2400" dirty="0"/>
              <a:t>We need insurance for all of our products and procedures. So we decided to get premiums. </a:t>
            </a:r>
          </a:p>
          <a:p>
            <a:r>
              <a:rPr lang="en-US" sz="2400" dirty="0"/>
              <a:t>Premiums will protect us from fraud, and give us coverage over everything. </a:t>
            </a:r>
          </a:p>
        </p:txBody>
      </p:sp>
    </p:spTree>
    <p:extLst>
      <p:ext uri="{BB962C8B-B14F-4D97-AF65-F5344CB8AC3E}">
        <p14:creationId xmlns:p14="http://schemas.microsoft.com/office/powerpoint/2010/main" val="57076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JoGrayEnglish - Junior English">
            <a:extLst>
              <a:ext uri="{FF2B5EF4-FFF2-40B4-BE49-F238E27FC236}">
                <a16:creationId xmlns:a16="http://schemas.microsoft.com/office/drawing/2014/main" xmlns="" id="{BD6B95E3-643B-4066-9D49-40A3A7C7088A}"/>
              </a:ext>
            </a:extLst>
          </p:cNvPr>
          <p:cNvPicPr>
            <a:picLocks noChangeAspect="1"/>
          </p:cNvPicPr>
          <p:nvPr/>
        </p:nvPicPr>
        <p:blipFill rotWithShape="1">
          <a:blip r:embed="rId2"/>
          <a:srcRect t="9201" r="-2" b="-2"/>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xmlns="" id="{EA5778CD-1603-451C-A4DA-39918768F834}"/>
              </a:ext>
            </a:extLst>
          </p:cNvPr>
          <p:cNvSpPr>
            <a:spLocks noGrp="1"/>
          </p:cNvSpPr>
          <p:nvPr>
            <p:ph type="title"/>
          </p:nvPr>
        </p:nvSpPr>
        <p:spPr>
          <a:xfrm>
            <a:off x="648929" y="629266"/>
            <a:ext cx="3651467" cy="1676603"/>
          </a:xfrm>
        </p:spPr>
        <p:txBody>
          <a:bodyPr>
            <a:normAutofit/>
          </a:bodyPr>
          <a:lstStyle/>
          <a:p>
            <a:r>
              <a:rPr lang="en-US" dirty="0">
                <a:solidFill>
                  <a:srgbClr val="FF0000"/>
                </a:solidFill>
              </a:rPr>
              <a:t>ADVERTISING</a:t>
            </a:r>
          </a:p>
        </p:txBody>
      </p:sp>
      <p:sp>
        <p:nvSpPr>
          <p:cNvPr id="9" name="Content Placeholder 8"/>
          <p:cNvSpPr>
            <a:spLocks noGrp="1"/>
          </p:cNvSpPr>
          <p:nvPr>
            <p:ph idx="1"/>
          </p:nvPr>
        </p:nvSpPr>
        <p:spPr>
          <a:xfrm>
            <a:off x="648931" y="2438400"/>
            <a:ext cx="3651466" cy="3785419"/>
          </a:xfrm>
        </p:spPr>
        <p:txBody>
          <a:bodyPr vert="horz" lIns="91440" tIns="45720" rIns="91440" bIns="45720" rtlCol="0" anchor="t">
            <a:normAutofit/>
          </a:bodyPr>
          <a:lstStyle/>
          <a:p>
            <a:r>
              <a:rPr lang="en-US" sz="2000" dirty="0"/>
              <a:t>How are we going to get the word out about or company and products?</a:t>
            </a:r>
          </a:p>
          <a:p>
            <a:r>
              <a:rPr lang="en-US" sz="2000" dirty="0"/>
              <a:t>How are we going to communicate to our consumers that "HEY, HERE WE ARE"?</a:t>
            </a:r>
          </a:p>
        </p:txBody>
      </p:sp>
    </p:spTree>
    <p:extLst>
      <p:ext uri="{BB962C8B-B14F-4D97-AF65-F5344CB8AC3E}">
        <p14:creationId xmlns:p14="http://schemas.microsoft.com/office/powerpoint/2010/main" val="248622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Picture1.png">
            <a:extLst>
              <a:ext uri="{FF2B5EF4-FFF2-40B4-BE49-F238E27FC236}">
                <a16:creationId xmlns:a16="http://schemas.microsoft.com/office/drawing/2014/main" xmlns="" id="{3105E331-9294-484B-83C9-4B7FB1DC28FC}"/>
              </a:ext>
            </a:extLst>
          </p:cNvPr>
          <p:cNvPicPr>
            <a:picLocks noChangeAspect="1"/>
          </p:cNvPicPr>
          <p:nvPr/>
        </p:nvPicPr>
        <p:blipFill rotWithShape="1">
          <a:blip r:embed="rId2"/>
          <a:srcRect b="1316"/>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xmlns="" id="{2B1D4F77-A17C-43D7-B7FA-545148E4E9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EAEF81-088E-4CCA-A26A-4E8900678B94}"/>
              </a:ext>
            </a:extLst>
          </p:cNvPr>
          <p:cNvSpPr>
            <a:spLocks noGrp="1"/>
          </p:cNvSpPr>
          <p:nvPr>
            <p:ph type="title"/>
          </p:nvPr>
        </p:nvSpPr>
        <p:spPr>
          <a:xfrm>
            <a:off x="594805" y="640263"/>
            <a:ext cx="3759240" cy="1344975"/>
          </a:xfrm>
        </p:spPr>
        <p:txBody>
          <a:bodyPr>
            <a:normAutofit/>
          </a:bodyPr>
          <a:lstStyle/>
          <a:p>
            <a:r>
              <a:rPr lang="en-US" sz="4000" dirty="0">
                <a:solidFill>
                  <a:srgbClr val="00B0F0"/>
                </a:solidFill>
              </a:rPr>
              <a:t>BROADCAST MEDIA</a:t>
            </a:r>
          </a:p>
        </p:txBody>
      </p:sp>
      <p:sp>
        <p:nvSpPr>
          <p:cNvPr id="9" name="Content Placeholder 8"/>
          <p:cNvSpPr>
            <a:spLocks noGrp="1"/>
          </p:cNvSpPr>
          <p:nvPr>
            <p:ph idx="1"/>
          </p:nvPr>
        </p:nvSpPr>
        <p:spPr>
          <a:xfrm>
            <a:off x="594110" y="2121763"/>
            <a:ext cx="3764826" cy="3773010"/>
          </a:xfrm>
        </p:spPr>
        <p:txBody>
          <a:bodyPr vert="horz" lIns="91440" tIns="45720" rIns="91440" bIns="45720" rtlCol="0" anchor="t">
            <a:normAutofit/>
          </a:bodyPr>
          <a:lstStyle/>
          <a:p>
            <a:pPr marL="0" indent="0">
              <a:buNone/>
            </a:pPr>
            <a:r>
              <a:rPr lang="en-US" sz="1600" dirty="0">
                <a:latin typeface="Franklin Gothic Book"/>
              </a:rPr>
              <a:t>One way we plan to get the message out about our company is to broadcast it to the world. But not only that we want to reach our specific audience. Most of our business comes from weddings. So we had to partner with a channel service that most couples watch. Most couples watch movies together. So we decided to have our commercial stream on all the movie networks like HBO. That way while  their enjoying their time with each other and thinking and planning that special day, they will see what we have to offer, and cross that part of the wedding planning check list. </a:t>
            </a:r>
          </a:p>
        </p:txBody>
      </p:sp>
    </p:spTree>
    <p:extLst>
      <p:ext uri="{BB962C8B-B14F-4D97-AF65-F5344CB8AC3E}">
        <p14:creationId xmlns:p14="http://schemas.microsoft.com/office/powerpoint/2010/main" val="319227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download.jpg">
            <a:extLst>
              <a:ext uri="{FF2B5EF4-FFF2-40B4-BE49-F238E27FC236}">
                <a16:creationId xmlns:a16="http://schemas.microsoft.com/office/drawing/2014/main" xmlns="" id="{D2034438-7C0C-4577-BCDB-6AF23FFD8792}"/>
              </a:ext>
            </a:extLst>
          </p:cNvPr>
          <p:cNvPicPr>
            <a:picLocks noGrp="1" noChangeAspect="1"/>
          </p:cNvPicPr>
          <p:nvPr>
            <p:ph idx="1"/>
          </p:nvPr>
        </p:nvPicPr>
        <p:blipFill>
          <a:blip r:embed="rId2"/>
          <a:stretch>
            <a:fillRect/>
          </a:stretch>
        </p:blipFill>
        <p:spPr>
          <a:xfrm>
            <a:off x="4777316" y="701994"/>
            <a:ext cx="6780700" cy="5451682"/>
          </a:xfrm>
          <a:prstGeom prst="rect">
            <a:avLst/>
          </a:prstGeom>
        </p:spPr>
      </p:pic>
      <p:sp>
        <p:nvSpPr>
          <p:cNvPr id="9" name="Down Arrow 7">
            <a:extLst>
              <a:ext uri="{FF2B5EF4-FFF2-40B4-BE49-F238E27FC236}">
                <a16:creationId xmlns:a16="http://schemas.microsoft.com/office/drawing/2014/main" xmlns=""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42FAC85-5E06-49F2-92B9-BE5DA0A9D24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200" dirty="0">
                <a:solidFill>
                  <a:schemeClr val="bg1"/>
                </a:solidFill>
              </a:rPr>
              <a:t>ONLINE ADVERTISING</a:t>
            </a:r>
            <a:endParaRPr lang="en-US" sz="3200" kern="1200" dirty="0">
              <a:solidFill>
                <a:schemeClr val="bg1"/>
              </a:solidFill>
              <a:latin typeface="+mj-lt"/>
              <a:ea typeface="+mj-ea"/>
              <a:cs typeface="+mj-cs"/>
            </a:endParaRPr>
          </a:p>
        </p:txBody>
      </p:sp>
      <p:sp>
        <p:nvSpPr>
          <p:cNvPr id="6" name="TextBox 5">
            <a:extLst>
              <a:ext uri="{FF2B5EF4-FFF2-40B4-BE49-F238E27FC236}">
                <a16:creationId xmlns:a16="http://schemas.microsoft.com/office/drawing/2014/main" xmlns="" id="{904A3DD2-DB70-4267-AC65-97B5E325969F}"/>
              </a:ext>
            </a:extLst>
          </p:cNvPr>
          <p:cNvSpPr txBox="1"/>
          <p:nvPr/>
        </p:nvSpPr>
        <p:spPr>
          <a:xfrm>
            <a:off x="5186363" y="1117600"/>
            <a:ext cx="5699125"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Next on the to do list is online advertisement. </a:t>
            </a:r>
          </a:p>
          <a:p>
            <a:pPr algn="ctr"/>
            <a:r>
              <a:rPr lang="en-US" dirty="0"/>
              <a:t>Everyone searches the internet daily. So there's no better way to get our message across than the biggest platform in history. The Internet. We plan to create our own website and have our ads being posted on the world's largest search engines. Search engines such as Google, Bing, Yahoo, and much more. Also we will have our ads appear on other photography platforms, so that consumers know that we are the best option when it comes to bringing life to your photographs. </a:t>
            </a:r>
          </a:p>
        </p:txBody>
      </p:sp>
    </p:spTree>
    <p:extLst>
      <p:ext uri="{BB962C8B-B14F-4D97-AF65-F5344CB8AC3E}">
        <p14:creationId xmlns:p14="http://schemas.microsoft.com/office/powerpoint/2010/main" val="9010860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Widescreen</PresentationFormat>
  <Paragraphs>33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Gothic</vt:lpstr>
      <vt:lpstr>Arial</vt:lpstr>
      <vt:lpstr>Calibri</vt:lpstr>
      <vt:lpstr>Calibri Light</vt:lpstr>
      <vt:lpstr>Century Gothic</vt:lpstr>
      <vt:lpstr>Franklin Gothic Book</vt:lpstr>
      <vt:lpstr>Garamond</vt:lpstr>
      <vt:lpstr>office theme</vt:lpstr>
      <vt:lpstr>PROMOTIONAL CAMPAIGN</vt:lpstr>
      <vt:lpstr>1080 Visuals</vt:lpstr>
      <vt:lpstr>SALES PROMOTION</vt:lpstr>
      <vt:lpstr>INCENTIVES</vt:lpstr>
      <vt:lpstr>SPONSORSHIP</vt:lpstr>
      <vt:lpstr>PREMIUMS</vt:lpstr>
      <vt:lpstr>ADVERTISING</vt:lpstr>
      <vt:lpstr>BROADCAST MEDIA</vt:lpstr>
      <vt:lpstr>ONLINE ADVERTISING</vt:lpstr>
      <vt:lpstr>PRINT MEDIA #1</vt:lpstr>
      <vt:lpstr>PRINT MEDIA #2</vt:lpstr>
      <vt:lpstr>PERSONAL SELLING</vt:lpstr>
      <vt:lpstr>DIRECT MARKETING</vt:lpstr>
      <vt:lpstr>DIRECT MARKETING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PROMOTIONAL CAMPAIGN</dc:title>
  <dc:creator>Morris, Marla</dc:creator>
  <cp:lastModifiedBy>Morris, Marla</cp:lastModifiedBy>
  <cp:revision>135</cp:revision>
  <dcterms:modified xsi:type="dcterms:W3CDTF">2017-12-05T14:42:48Z</dcterms:modified>
</cp:coreProperties>
</file>